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147481860" r:id="rId5"/>
    <p:sldId id="2147481855" r:id="rId6"/>
    <p:sldId id="2147479683" r:id="rId7"/>
    <p:sldId id="2147479681" r:id="rId8"/>
    <p:sldId id="2147479682" r:id="rId9"/>
    <p:sldId id="2147479686" r:id="rId10"/>
    <p:sldId id="2147481859" r:id="rId11"/>
    <p:sldId id="2147481861" r:id="rId12"/>
    <p:sldId id="2147481840" r:id="rId13"/>
    <p:sldId id="2147481848" r:id="rId14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0047363-CD90-1F24-3428-0E6E7039D7FD}" name="Ricardo Pires" initials="RP" userId="S::ricardo.pires_eithealth.eu#ext#@charitede.onmicrosoft.com::02723af5-1e38-4de9-9f39-6886fbb7a7ce" providerId="AD"/>
  <p188:author id="{833E838E-2356-B599-4E94-BACC5D27CA2C}" name="Zech, Tobias Sebastian" initials="TZ" userId="S::tobias.sebastian.zech@iis.fraunhofer.de::03e591b8-7116-475f-a23c-22b25dfdf6f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40FF"/>
    <a:srgbClr val="00030A"/>
    <a:srgbClr val="EEDAFC"/>
    <a:srgbClr val="042537"/>
    <a:srgbClr val="0007B5"/>
    <a:srgbClr val="01FF9F"/>
    <a:srgbClr val="05F09C"/>
    <a:srgbClr val="D1D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812"/>
    <p:restoredTop sz="93447" autoAdjust="0"/>
  </p:normalViewPr>
  <p:slideViewPr>
    <p:cSldViewPr snapToGrid="0">
      <p:cViewPr varScale="1">
        <p:scale>
          <a:sx n="103" d="100"/>
          <a:sy n="103" d="100"/>
        </p:scale>
        <p:origin x="132" y="1248"/>
      </p:cViewPr>
      <p:guideLst/>
    </p:cSldViewPr>
  </p:slideViewPr>
  <p:notesTextViewPr>
    <p:cViewPr>
      <p:scale>
        <a:sx n="85" d="100"/>
        <a:sy n="85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Worksheet.xlsx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Sheet1!$A$2:$B$13</cx:f>
        <cx:lvl ptCount="12">
          <cx:pt idx="0">GDPR</cx:pt>
          <cx:pt idx="1">FAIR</cx:pt>
          <cx:pt idx="2">Infra</cx:pt>
          <cx:pt idx="3">Protocol</cx:pt>
          <cx:pt idx="4">Ethics</cx:pt>
          <cx:pt idx="5">Law</cx:pt>
          <cx:pt idx="6">Metrics</cx:pt>
          <cx:pt idx="7">Equipm.</cx:pt>
          <cx:pt idx="8">Environ.</cx:pt>
          <cx:pt idx="9">Reseach </cx:pt>
          <cx:pt idx="10">Innovate</cx:pt>
          <cx:pt idx="11">Conform</cx:pt>
        </cx:lvl>
        <cx:lvl ptCount="12">
          <cx:pt idx="0">Data</cx:pt>
          <cx:pt idx="1">Data</cx:pt>
          <cx:pt idx="2">Data</cx:pt>
          <cx:pt idx="3">Standards</cx:pt>
          <cx:pt idx="4">Standards</cx:pt>
          <cx:pt idx="5">Standards</cx:pt>
          <cx:pt idx="6">Standards</cx:pt>
          <cx:pt idx="7">Testing</cx:pt>
          <cx:pt idx="8">Testing</cx:pt>
          <cx:pt idx="9">AI/Robotics</cx:pt>
          <cx:pt idx="10">AI/Robotics</cx:pt>
          <cx:pt idx="11">Certify</cx:pt>
        </cx:lvl>
        <cx:lvl ptCount="0"/>
      </cx:strDim>
      <cx:numDim type="size">
        <cx:f>Sheet1!$C$2:$C$13</cx:f>
        <cx:lvl ptCount="12" formatCode="Standard">
          <cx:pt idx="0">34</cx:pt>
          <cx:pt idx="1">33</cx:pt>
          <cx:pt idx="2">33</cx:pt>
          <cx:pt idx="3">25</cx:pt>
          <cx:pt idx="4">25</cx:pt>
          <cx:pt idx="5">25</cx:pt>
          <cx:pt idx="6">25</cx:pt>
          <cx:pt idx="7">50</cx:pt>
          <cx:pt idx="8">50</cx:pt>
          <cx:pt idx="9">50</cx:pt>
          <cx:pt idx="10">50</cx:pt>
          <cx:pt idx="11">100</cx:pt>
        </cx:lvl>
      </cx:numDim>
    </cx:data>
  </cx:chartData>
  <cx:chart>
    <cx:title pos="t" align="ctr" overlay="0">
      <cx:tx>
        <cx:txData>
          <cx:v/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endParaRPr lang="en-GB" sz="2200" b="1" i="0" u="none" strike="noStrike" baseline="0" dirty="0">
            <a:solidFill>
              <a:schemeClr val="bg1"/>
            </a:solidFill>
            <a:latin typeface="Calibri" panose="020F0502020204030204"/>
          </a:endParaRPr>
        </a:p>
      </cx:txPr>
    </cx:title>
    <cx:plotArea>
      <cx:plotAreaRegion>
        <cx:plotSurface>
          <cx:spPr>
            <a:ln>
              <a:noFill/>
            </a:ln>
          </cx:spPr>
        </cx:plotSurface>
        <cx:series layoutId="sunburst" uniqueId="{3B1DFA4D-9C17-C448-BB13-1FEB9582A295}">
          <cx:tx>
            <cx:txData>
              <cx:f>Sheet1!$C$1</cx:f>
              <cx:v>Series1</cx:v>
            </cx:txData>
          </cx:tx>
          <cx:dataPt idx="0"/>
          <cx:dataPt idx="2"/>
          <cx:dataPt idx="12"/>
          <cx:dataLabels pos="ctr">
            <cx:visibility seriesName="0" categoryName="1" value="0"/>
          </cx:dataLabels>
          <cx:dataId val="0"/>
        </cx:series>
      </cx:plotAreaRegion>
    </cx:plotArea>
    <cx:legend pos="r" align="ctr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endParaRPr lang="en-GB" sz="1197" b="0" i="0" u="none" strike="noStrike" baseline="0">
            <a:solidFill>
              <a:prstClr val="black">
                <a:lumMod val="75000"/>
                <a:lumOff val="25000"/>
              </a:prstClr>
            </a:solidFill>
            <a:latin typeface="Calibri" panose="020F0502020204030204"/>
          </a:endParaRPr>
        </a:p>
      </cx:txPr>
    </cx:legend>
  </cx:chart>
  <cx:spPr>
    <a:noFill/>
    <a:ln>
      <a:noFill/>
    </a:ln>
  </cx:spPr>
</cx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386">
  <cs:axisTitle>
    <cs:lnRef idx="0"/>
    <cs:fillRef idx="0"/>
    <cs:effectRef idx="0"/>
    <cs:fontRef idx="major">
      <a:schemeClr val="dk1">
        <a:lumMod val="50000"/>
        <a:lumOff val="50000"/>
      </a:schemeClr>
    </cs:fontRef>
    <cs:defRPr sz="1197"/>
  </cs:axisTitle>
  <cs:categoryAxis>
    <cs:lnRef idx="0"/>
    <cs:fillRef idx="0"/>
    <cs:effectRef idx="0"/>
    <cs:fontRef idx="major">
      <a:schemeClr val="dk1">
        <a:lumMod val="50000"/>
        <a:lumOff val="50000"/>
      </a:schemeClr>
    </cs:fontRef>
    <cs:defRPr sz="1197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/>
    <cs:bodyPr lIns="38100" tIns="19050" rIns="38100" bIns="19050">
      <a:spAutoFit/>
    </cs:bodyPr>
  </cs:dataLabel>
  <cs:dataLabelCallout>
    <cs:lnRef idx="0"/>
    <cs:fillRef idx="0"/>
    <cs:effectRef idx="0"/>
    <cs:fontRef idx="major">
      <a:schemeClr val="dk1">
        <a:lumMod val="50000"/>
        <a:lumOff val="50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9525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  <a:lumOff val="10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ajor">
      <a:schemeClr val="dk1">
        <a:lumMod val="50000"/>
        <a:lumOff val="50000"/>
      </a:schemeClr>
    </cs:fontRef>
    <cs:defRPr sz="1197"/>
  </cs:seriesAxis>
  <cs:seriesLine>
    <cs:lnRef idx="0"/>
    <cs:fillRef idx="0"/>
    <cs:effectRef idx="0"/>
    <cs:fontRef idx="minor">
      <a:schemeClr val="dk1"/>
    </cs:fontRef>
    <cs:spPr>
      <a:ln w="9525" cap="flat">
        <a:solidFill>
          <a:schemeClr val="bg1">
            <a:lumMod val="50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spc="0" normalizeH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ajor">
      <a:schemeClr val="dk1">
        <a:lumMod val="50000"/>
        <a:lumOff val="50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ajor">
      <a:schemeClr val="dk1">
        <a:lumMod val="50000"/>
        <a:lumOff val="50000"/>
      </a:schemeClr>
    </cs:fontRef>
    <cs:defRPr sz="1197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5E9EAD-8FDF-3E4E-8BDF-D5FA911221C8}" type="doc">
      <dgm:prSet loTypeId="urn:microsoft.com/office/officeart/2005/8/layout/chevron2" loCatId="process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C9D8F86-9F61-BC42-BB0A-76545D43276A}">
      <dgm:prSet phldrT="[Text]"/>
      <dgm:spPr>
        <a:solidFill>
          <a:srgbClr val="349E9C"/>
        </a:solidFill>
        <a:ln>
          <a:solidFill>
            <a:srgbClr val="349E9C"/>
          </a:solidFill>
        </a:ln>
      </dgm:spPr>
      <dgm:t>
        <a:bodyPr/>
        <a:lstStyle/>
        <a:p>
          <a:r>
            <a:rPr lang="en-GB" dirty="0"/>
            <a:t>Lab</a:t>
          </a:r>
        </a:p>
      </dgm:t>
    </dgm:pt>
    <dgm:pt modelId="{E8F61068-FF6C-C94E-9DB0-529CD6AAD31D}" type="parTrans" cxnId="{0C9F7EB8-0F42-A844-A2B1-8A3FC6DD2B3C}">
      <dgm:prSet/>
      <dgm:spPr/>
      <dgm:t>
        <a:bodyPr/>
        <a:lstStyle/>
        <a:p>
          <a:endParaRPr lang="en-GB"/>
        </a:p>
      </dgm:t>
    </dgm:pt>
    <dgm:pt modelId="{7B468827-8D03-2248-951B-5F6EE546BF8D}" type="sibTrans" cxnId="{0C9F7EB8-0F42-A844-A2B1-8A3FC6DD2B3C}">
      <dgm:prSet/>
      <dgm:spPr/>
      <dgm:t>
        <a:bodyPr/>
        <a:lstStyle/>
        <a:p>
          <a:endParaRPr lang="en-GB"/>
        </a:p>
      </dgm:t>
    </dgm:pt>
    <dgm:pt modelId="{E2AD2F2C-1AA1-CB4A-A02C-FD1BCBC6CC25}">
      <dgm:prSet phldrT="[Text]"/>
      <dgm:spPr>
        <a:solidFill>
          <a:schemeClr val="bg1">
            <a:alpha val="90000"/>
          </a:schemeClr>
        </a:solidFill>
        <a:ln>
          <a:solidFill>
            <a:srgbClr val="349E9C"/>
          </a:solidFill>
        </a:ln>
      </dgm:spPr>
      <dgm:t>
        <a:bodyPr/>
        <a:lstStyle/>
        <a:p>
          <a:r>
            <a:rPr lang="en-GB" dirty="0">
              <a:solidFill>
                <a:schemeClr val="tx1"/>
              </a:solidFill>
            </a:rPr>
            <a:t>Idea</a:t>
          </a:r>
        </a:p>
      </dgm:t>
    </dgm:pt>
    <dgm:pt modelId="{EA3C8D21-EFDA-F640-824E-C672C9AE45E8}" type="parTrans" cxnId="{91AE299B-830E-8041-8CA0-E14D2A1E4FE0}">
      <dgm:prSet/>
      <dgm:spPr/>
      <dgm:t>
        <a:bodyPr/>
        <a:lstStyle/>
        <a:p>
          <a:endParaRPr lang="en-GB"/>
        </a:p>
      </dgm:t>
    </dgm:pt>
    <dgm:pt modelId="{9B1D3606-ACE6-2748-B009-01AC9655FFE1}" type="sibTrans" cxnId="{91AE299B-830E-8041-8CA0-E14D2A1E4FE0}">
      <dgm:prSet/>
      <dgm:spPr/>
      <dgm:t>
        <a:bodyPr/>
        <a:lstStyle/>
        <a:p>
          <a:endParaRPr lang="en-GB"/>
        </a:p>
      </dgm:t>
    </dgm:pt>
    <dgm:pt modelId="{90DA3F9E-12D8-B54B-BDBF-20F3A343DBAC}">
      <dgm:prSet phldrT="[Text]"/>
      <dgm:spPr>
        <a:solidFill>
          <a:schemeClr val="bg1">
            <a:alpha val="90000"/>
          </a:schemeClr>
        </a:solidFill>
        <a:ln>
          <a:solidFill>
            <a:srgbClr val="349E9C"/>
          </a:solidFill>
        </a:ln>
      </dgm:spPr>
      <dgm:t>
        <a:bodyPr/>
        <a:lstStyle/>
        <a:p>
          <a:r>
            <a:rPr lang="en-GB" dirty="0">
              <a:solidFill>
                <a:schemeClr val="tx1"/>
              </a:solidFill>
            </a:rPr>
            <a:t>Research</a:t>
          </a:r>
        </a:p>
      </dgm:t>
    </dgm:pt>
    <dgm:pt modelId="{E4F5D493-2701-0649-B52A-8C46C93FCB02}" type="parTrans" cxnId="{FD1B2160-3B5C-B04F-878C-C62A0B915B91}">
      <dgm:prSet/>
      <dgm:spPr/>
      <dgm:t>
        <a:bodyPr/>
        <a:lstStyle/>
        <a:p>
          <a:endParaRPr lang="en-GB"/>
        </a:p>
      </dgm:t>
    </dgm:pt>
    <dgm:pt modelId="{E764B7BE-2A29-2B4D-91F8-5C15B1FDF89E}" type="sibTrans" cxnId="{FD1B2160-3B5C-B04F-878C-C62A0B915B91}">
      <dgm:prSet/>
      <dgm:spPr/>
      <dgm:t>
        <a:bodyPr/>
        <a:lstStyle/>
        <a:p>
          <a:endParaRPr lang="en-GB"/>
        </a:p>
      </dgm:t>
    </dgm:pt>
    <dgm:pt modelId="{2042712C-567E-E045-B365-C076971BABB8}">
      <dgm:prSet phldrT="[Text]"/>
      <dgm:spPr>
        <a:solidFill>
          <a:srgbClr val="810E7C"/>
        </a:solidFill>
        <a:ln>
          <a:solidFill>
            <a:srgbClr val="810E7C"/>
          </a:solidFill>
        </a:ln>
      </dgm:spPr>
      <dgm:t>
        <a:bodyPr/>
        <a:lstStyle/>
        <a:p>
          <a:endParaRPr lang="en-GB" dirty="0"/>
        </a:p>
      </dgm:t>
    </dgm:pt>
    <dgm:pt modelId="{F397AFC2-2857-C34A-84EF-38D86B30E020}" type="parTrans" cxnId="{4701A187-2976-7743-BBE0-D5700AB81F32}">
      <dgm:prSet/>
      <dgm:spPr/>
      <dgm:t>
        <a:bodyPr/>
        <a:lstStyle/>
        <a:p>
          <a:endParaRPr lang="en-GB"/>
        </a:p>
      </dgm:t>
    </dgm:pt>
    <dgm:pt modelId="{6D6AC36F-6B1F-F04E-ACD2-8F795C19E181}" type="sibTrans" cxnId="{4701A187-2976-7743-BBE0-D5700AB81F32}">
      <dgm:prSet/>
      <dgm:spPr/>
      <dgm:t>
        <a:bodyPr/>
        <a:lstStyle/>
        <a:p>
          <a:endParaRPr lang="en-GB"/>
        </a:p>
      </dgm:t>
    </dgm:pt>
    <dgm:pt modelId="{28712BD4-DC45-A045-A8F5-77941A3E5F97}">
      <dgm:prSet phldrT="[Text]"/>
      <dgm:spPr>
        <a:solidFill>
          <a:schemeClr val="bg1">
            <a:alpha val="90000"/>
          </a:schemeClr>
        </a:solidFill>
        <a:ln>
          <a:solidFill>
            <a:srgbClr val="810E7C"/>
          </a:solidFill>
        </a:ln>
      </dgm:spPr>
      <dgm:t>
        <a:bodyPr/>
        <a:lstStyle/>
        <a:p>
          <a:r>
            <a:rPr lang="en-GB" dirty="0">
              <a:solidFill>
                <a:schemeClr val="tx1"/>
              </a:solidFill>
            </a:rPr>
            <a:t>Testing</a:t>
          </a:r>
        </a:p>
      </dgm:t>
    </dgm:pt>
    <dgm:pt modelId="{8B0F43B7-EF94-374F-BCF1-EBBC821165E7}" type="parTrans" cxnId="{A235225C-90E4-3241-AD7A-2286AECBD9A0}">
      <dgm:prSet/>
      <dgm:spPr/>
      <dgm:t>
        <a:bodyPr/>
        <a:lstStyle/>
        <a:p>
          <a:endParaRPr lang="en-GB"/>
        </a:p>
      </dgm:t>
    </dgm:pt>
    <dgm:pt modelId="{1EDEEEB4-D2FE-1C4B-A35A-4F2A38CA2E23}" type="sibTrans" cxnId="{A235225C-90E4-3241-AD7A-2286AECBD9A0}">
      <dgm:prSet/>
      <dgm:spPr/>
      <dgm:t>
        <a:bodyPr/>
        <a:lstStyle/>
        <a:p>
          <a:endParaRPr lang="en-GB"/>
        </a:p>
      </dgm:t>
    </dgm:pt>
    <dgm:pt modelId="{D42F46F1-26D8-284D-8547-2AEF5B239869}">
      <dgm:prSet phldrT="[Text]"/>
      <dgm:spPr>
        <a:solidFill>
          <a:schemeClr val="bg1">
            <a:alpha val="90000"/>
          </a:schemeClr>
        </a:solidFill>
        <a:ln>
          <a:solidFill>
            <a:srgbClr val="810E7C"/>
          </a:solidFill>
        </a:ln>
      </dgm:spPr>
      <dgm:t>
        <a:bodyPr/>
        <a:lstStyle/>
        <a:p>
          <a:r>
            <a:rPr lang="en-GB" dirty="0">
              <a:solidFill>
                <a:schemeClr val="tx1"/>
              </a:solidFill>
            </a:rPr>
            <a:t>Certification</a:t>
          </a:r>
        </a:p>
      </dgm:t>
    </dgm:pt>
    <dgm:pt modelId="{2290517E-E44C-2644-83AC-A153007E6715}" type="parTrans" cxnId="{25CE7965-33BE-664D-8033-449F2B310241}">
      <dgm:prSet/>
      <dgm:spPr/>
      <dgm:t>
        <a:bodyPr/>
        <a:lstStyle/>
        <a:p>
          <a:endParaRPr lang="en-GB"/>
        </a:p>
      </dgm:t>
    </dgm:pt>
    <dgm:pt modelId="{2088FD0D-A6D3-8941-890D-629EDBDD0542}" type="sibTrans" cxnId="{25CE7965-33BE-664D-8033-449F2B310241}">
      <dgm:prSet/>
      <dgm:spPr/>
      <dgm:t>
        <a:bodyPr/>
        <a:lstStyle/>
        <a:p>
          <a:endParaRPr lang="en-GB"/>
        </a:p>
      </dgm:t>
    </dgm:pt>
    <dgm:pt modelId="{21C02DDA-1F72-8947-BBDA-06BAC8A666CC}">
      <dgm:prSet phldrT="[Text]"/>
      <dgm:spPr>
        <a:solidFill>
          <a:srgbClr val="349E9C"/>
        </a:solidFill>
        <a:ln>
          <a:solidFill>
            <a:srgbClr val="349E9C"/>
          </a:solidFill>
        </a:ln>
      </dgm:spPr>
      <dgm:t>
        <a:bodyPr/>
        <a:lstStyle/>
        <a:p>
          <a:r>
            <a:rPr lang="en-GB" dirty="0"/>
            <a:t>Bed</a:t>
          </a:r>
        </a:p>
      </dgm:t>
    </dgm:pt>
    <dgm:pt modelId="{2F52D99B-6166-A34D-AE45-62A29CEC6F9D}" type="parTrans" cxnId="{BEDB8A41-EFE2-084C-B60B-29673D0247FA}">
      <dgm:prSet/>
      <dgm:spPr/>
      <dgm:t>
        <a:bodyPr/>
        <a:lstStyle/>
        <a:p>
          <a:endParaRPr lang="en-GB"/>
        </a:p>
      </dgm:t>
    </dgm:pt>
    <dgm:pt modelId="{21DFC1B2-D5EB-7340-A802-ED23C95EAE68}" type="sibTrans" cxnId="{BEDB8A41-EFE2-084C-B60B-29673D0247FA}">
      <dgm:prSet/>
      <dgm:spPr/>
      <dgm:t>
        <a:bodyPr/>
        <a:lstStyle/>
        <a:p>
          <a:endParaRPr lang="en-GB"/>
        </a:p>
      </dgm:t>
    </dgm:pt>
    <dgm:pt modelId="{FDFAB032-768E-AC4F-A678-77A3233D6DF3}">
      <dgm:prSet phldrT="[Text]"/>
      <dgm:spPr>
        <a:solidFill>
          <a:schemeClr val="bg1">
            <a:alpha val="90000"/>
          </a:schemeClr>
        </a:solidFill>
        <a:ln>
          <a:solidFill>
            <a:srgbClr val="349E9C"/>
          </a:solidFill>
        </a:ln>
      </dgm:spPr>
      <dgm:t>
        <a:bodyPr/>
        <a:lstStyle/>
        <a:p>
          <a:endParaRPr lang="en-GB" dirty="0">
            <a:solidFill>
              <a:schemeClr val="tx1"/>
            </a:solidFill>
          </a:endParaRPr>
        </a:p>
      </dgm:t>
    </dgm:pt>
    <dgm:pt modelId="{EC07F234-70A6-E04D-8150-FA5E8D64A7A4}" type="parTrans" cxnId="{355D07AA-63D3-F547-A412-8A4BBE8974B7}">
      <dgm:prSet/>
      <dgm:spPr/>
      <dgm:t>
        <a:bodyPr/>
        <a:lstStyle/>
        <a:p>
          <a:endParaRPr lang="en-GB"/>
        </a:p>
      </dgm:t>
    </dgm:pt>
    <dgm:pt modelId="{81C80F26-8AB9-214E-907B-CC99185779B6}" type="sibTrans" cxnId="{355D07AA-63D3-F547-A412-8A4BBE8974B7}">
      <dgm:prSet/>
      <dgm:spPr/>
      <dgm:t>
        <a:bodyPr/>
        <a:lstStyle/>
        <a:p>
          <a:endParaRPr lang="en-GB"/>
        </a:p>
      </dgm:t>
    </dgm:pt>
    <dgm:pt modelId="{77B2BFB0-3581-1044-A4E4-8DAD48AB03E7}">
      <dgm:prSet phldrT="[Text]"/>
      <dgm:spPr>
        <a:solidFill>
          <a:schemeClr val="bg1">
            <a:alpha val="90000"/>
          </a:schemeClr>
        </a:solidFill>
        <a:ln>
          <a:solidFill>
            <a:srgbClr val="349E9C"/>
          </a:solidFill>
        </a:ln>
      </dgm:spPr>
      <dgm:t>
        <a:bodyPr/>
        <a:lstStyle/>
        <a:p>
          <a:r>
            <a:rPr lang="en-GB" dirty="0">
              <a:solidFill>
                <a:schemeClr val="tx1"/>
              </a:solidFill>
            </a:rPr>
            <a:t>Marketable product</a:t>
          </a:r>
        </a:p>
      </dgm:t>
    </dgm:pt>
    <dgm:pt modelId="{F2FE921E-AD4E-2E4D-B774-66A820DB7964}" type="parTrans" cxnId="{7E86F82C-D60B-314C-83A0-59943A3EDEB8}">
      <dgm:prSet/>
      <dgm:spPr/>
      <dgm:t>
        <a:bodyPr/>
        <a:lstStyle/>
        <a:p>
          <a:endParaRPr lang="en-GB"/>
        </a:p>
      </dgm:t>
    </dgm:pt>
    <dgm:pt modelId="{FCFB2502-EF01-2C4A-808F-36EF03982301}" type="sibTrans" cxnId="{7E86F82C-D60B-314C-83A0-59943A3EDEB8}">
      <dgm:prSet/>
      <dgm:spPr/>
      <dgm:t>
        <a:bodyPr/>
        <a:lstStyle/>
        <a:p>
          <a:endParaRPr lang="en-GB"/>
        </a:p>
      </dgm:t>
    </dgm:pt>
    <dgm:pt modelId="{4CE38DFB-6B4B-B043-945E-4816A0B085C8}">
      <dgm:prSet phldrT="[Text]"/>
      <dgm:spPr>
        <a:solidFill>
          <a:schemeClr val="bg1">
            <a:alpha val="90000"/>
          </a:schemeClr>
        </a:solidFill>
        <a:ln>
          <a:solidFill>
            <a:srgbClr val="349E9C"/>
          </a:solidFill>
        </a:ln>
      </dgm:spPr>
      <dgm:t>
        <a:bodyPr/>
        <a:lstStyle/>
        <a:p>
          <a:r>
            <a:rPr lang="en-GB" dirty="0">
              <a:solidFill>
                <a:schemeClr val="tx1"/>
              </a:solidFill>
            </a:rPr>
            <a:t>Data, Knowledge</a:t>
          </a:r>
        </a:p>
      </dgm:t>
    </dgm:pt>
    <dgm:pt modelId="{E12F825F-C060-1442-B425-5B9D97B39112}" type="parTrans" cxnId="{8C443C8A-FE7F-8F4F-8351-9A8BFFEDCE54}">
      <dgm:prSet/>
      <dgm:spPr/>
      <dgm:t>
        <a:bodyPr/>
        <a:lstStyle/>
        <a:p>
          <a:endParaRPr lang="en-GB"/>
        </a:p>
      </dgm:t>
    </dgm:pt>
    <dgm:pt modelId="{CE82858C-C7B9-B443-8782-B6CA6A4CD13F}" type="sibTrans" cxnId="{8C443C8A-FE7F-8F4F-8351-9A8BFFEDCE54}">
      <dgm:prSet/>
      <dgm:spPr/>
      <dgm:t>
        <a:bodyPr/>
        <a:lstStyle/>
        <a:p>
          <a:endParaRPr lang="en-GB"/>
        </a:p>
      </dgm:t>
    </dgm:pt>
    <dgm:pt modelId="{28CE5D30-C0F9-A846-87DF-8B244C533D45}">
      <dgm:prSet phldrT="[Text]"/>
      <dgm:spPr>
        <a:solidFill>
          <a:schemeClr val="bg1">
            <a:alpha val="90000"/>
          </a:schemeClr>
        </a:solidFill>
        <a:ln>
          <a:solidFill>
            <a:srgbClr val="810E7C"/>
          </a:solidFill>
        </a:ln>
      </dgm:spPr>
      <dgm:t>
        <a:bodyPr/>
        <a:lstStyle/>
        <a:p>
          <a:r>
            <a:rPr lang="en-GB" dirty="0">
              <a:solidFill>
                <a:schemeClr val="tx1"/>
              </a:solidFill>
            </a:rPr>
            <a:t>Data driven innovation and validation</a:t>
          </a:r>
        </a:p>
      </dgm:t>
    </dgm:pt>
    <dgm:pt modelId="{32F9A20F-5580-424E-9E11-47C399BD43F6}" type="parTrans" cxnId="{07CF0798-9F29-954D-B652-FBEB76396788}">
      <dgm:prSet/>
      <dgm:spPr/>
      <dgm:t>
        <a:bodyPr/>
        <a:lstStyle/>
        <a:p>
          <a:endParaRPr lang="en-GB"/>
        </a:p>
      </dgm:t>
    </dgm:pt>
    <dgm:pt modelId="{9F665A0B-CA91-A749-9C3D-D6B9DE7B658F}" type="sibTrans" cxnId="{07CF0798-9F29-954D-B652-FBEB76396788}">
      <dgm:prSet/>
      <dgm:spPr/>
      <dgm:t>
        <a:bodyPr/>
        <a:lstStyle/>
        <a:p>
          <a:endParaRPr lang="en-GB"/>
        </a:p>
      </dgm:t>
    </dgm:pt>
    <dgm:pt modelId="{F4A45C71-1E35-4046-98BE-BC20D54AC8CB}" type="pres">
      <dgm:prSet presAssocID="{C25E9EAD-8FDF-3E4E-8BDF-D5FA911221C8}" presName="linearFlow" presStyleCnt="0">
        <dgm:presLayoutVars>
          <dgm:dir val="rev"/>
          <dgm:animLvl val="lvl"/>
          <dgm:resizeHandles val="exact"/>
        </dgm:presLayoutVars>
      </dgm:prSet>
      <dgm:spPr/>
    </dgm:pt>
    <dgm:pt modelId="{59261870-9067-6F4E-8251-E1A702ABD6D5}" type="pres">
      <dgm:prSet presAssocID="{6C9D8F86-9F61-BC42-BB0A-76545D43276A}" presName="composite" presStyleCnt="0"/>
      <dgm:spPr/>
    </dgm:pt>
    <dgm:pt modelId="{D06D2C10-0199-8D49-AC1F-FFF78BC2A919}" type="pres">
      <dgm:prSet presAssocID="{6C9D8F86-9F61-BC42-BB0A-76545D43276A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FD660A81-6043-0B46-A59F-46A8E3505226}" type="pres">
      <dgm:prSet presAssocID="{6C9D8F86-9F61-BC42-BB0A-76545D43276A}" presName="descendantText" presStyleLbl="alignAcc1" presStyleIdx="0" presStyleCnt="3" custLinFactY="-7163" custLinFactNeighborX="190" custLinFactNeighborY="-100000">
        <dgm:presLayoutVars>
          <dgm:bulletEnabled val="1"/>
        </dgm:presLayoutVars>
      </dgm:prSet>
      <dgm:spPr/>
    </dgm:pt>
    <dgm:pt modelId="{74F88FFC-006D-3241-82DC-5C056455B709}" type="pres">
      <dgm:prSet presAssocID="{7B468827-8D03-2248-951B-5F6EE546BF8D}" presName="sp" presStyleCnt="0"/>
      <dgm:spPr/>
    </dgm:pt>
    <dgm:pt modelId="{3E50B38D-FBE7-404F-BE4E-ED4EAC6D101E}" type="pres">
      <dgm:prSet presAssocID="{2042712C-567E-E045-B365-C076971BABB8}" presName="composite" presStyleCnt="0"/>
      <dgm:spPr/>
    </dgm:pt>
    <dgm:pt modelId="{9BEA7C4D-4718-5545-8197-DB5457F41366}" type="pres">
      <dgm:prSet presAssocID="{2042712C-567E-E045-B365-C076971BABB8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7C084653-6631-FE4C-8D4F-EC88C3E45050}" type="pres">
      <dgm:prSet presAssocID="{2042712C-567E-E045-B365-C076971BABB8}" presName="descendantText" presStyleLbl="alignAcc1" presStyleIdx="1" presStyleCnt="3">
        <dgm:presLayoutVars>
          <dgm:bulletEnabled val="1"/>
        </dgm:presLayoutVars>
      </dgm:prSet>
      <dgm:spPr/>
    </dgm:pt>
    <dgm:pt modelId="{5E39386F-1058-8142-B078-9E4528A3271C}" type="pres">
      <dgm:prSet presAssocID="{6D6AC36F-6B1F-F04E-ACD2-8F795C19E181}" presName="sp" presStyleCnt="0"/>
      <dgm:spPr/>
    </dgm:pt>
    <dgm:pt modelId="{2BE94A30-8F59-0E4A-80B6-D35E880FE735}" type="pres">
      <dgm:prSet presAssocID="{21C02DDA-1F72-8947-BBDA-06BAC8A666CC}" presName="composite" presStyleCnt="0"/>
      <dgm:spPr/>
    </dgm:pt>
    <dgm:pt modelId="{CB0F28EF-55E6-4F4D-8AA9-CB7F2851791C}" type="pres">
      <dgm:prSet presAssocID="{21C02DDA-1F72-8947-BBDA-06BAC8A666CC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DD284BF9-D9EE-0C47-A782-1D071B53B8A3}" type="pres">
      <dgm:prSet presAssocID="{21C02DDA-1F72-8947-BBDA-06BAC8A666CC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5F5A072B-A492-FF40-A587-DC1CC02C28D0}" type="presOf" srcId="{4CE38DFB-6B4B-B043-945E-4816A0B085C8}" destId="{FD660A81-6043-0B46-A59F-46A8E3505226}" srcOrd="0" destOrd="2" presId="urn:microsoft.com/office/officeart/2005/8/layout/chevron2"/>
    <dgm:cxn modelId="{7E86F82C-D60B-314C-83A0-59943A3EDEB8}" srcId="{21C02DDA-1F72-8947-BBDA-06BAC8A666CC}" destId="{77B2BFB0-3581-1044-A4E4-8DAD48AB03E7}" srcOrd="1" destOrd="0" parTransId="{F2FE921E-AD4E-2E4D-B774-66A820DB7964}" sibTransId="{FCFB2502-EF01-2C4A-808F-36EF03982301}"/>
    <dgm:cxn modelId="{BC5C6133-DD29-F549-9CEF-A1969403E555}" type="presOf" srcId="{28712BD4-DC45-A045-A8F5-77941A3E5F97}" destId="{7C084653-6631-FE4C-8D4F-EC88C3E45050}" srcOrd="0" destOrd="1" presId="urn:microsoft.com/office/officeart/2005/8/layout/chevron2"/>
    <dgm:cxn modelId="{29524936-2999-9749-9E8C-3FFB1409F719}" type="presOf" srcId="{21C02DDA-1F72-8947-BBDA-06BAC8A666CC}" destId="{CB0F28EF-55E6-4F4D-8AA9-CB7F2851791C}" srcOrd="0" destOrd="0" presId="urn:microsoft.com/office/officeart/2005/8/layout/chevron2"/>
    <dgm:cxn modelId="{A235225C-90E4-3241-AD7A-2286AECBD9A0}" srcId="{2042712C-567E-E045-B365-C076971BABB8}" destId="{28712BD4-DC45-A045-A8F5-77941A3E5F97}" srcOrd="1" destOrd="0" parTransId="{8B0F43B7-EF94-374F-BCF1-EBBC821165E7}" sibTransId="{1EDEEEB4-D2FE-1C4B-A35A-4F2A38CA2E23}"/>
    <dgm:cxn modelId="{FD1B2160-3B5C-B04F-878C-C62A0B915B91}" srcId="{6C9D8F86-9F61-BC42-BB0A-76545D43276A}" destId="{90DA3F9E-12D8-B54B-BDBF-20F3A343DBAC}" srcOrd="1" destOrd="0" parTransId="{E4F5D493-2701-0649-B52A-8C46C93FCB02}" sibTransId="{E764B7BE-2A29-2B4D-91F8-5C15B1FDF89E}"/>
    <dgm:cxn modelId="{BEDB8A41-EFE2-084C-B60B-29673D0247FA}" srcId="{C25E9EAD-8FDF-3E4E-8BDF-D5FA911221C8}" destId="{21C02DDA-1F72-8947-BBDA-06BAC8A666CC}" srcOrd="2" destOrd="0" parTransId="{2F52D99B-6166-A34D-AE45-62A29CEC6F9D}" sibTransId="{21DFC1B2-D5EB-7340-A802-ED23C95EAE68}"/>
    <dgm:cxn modelId="{25CE7965-33BE-664D-8033-449F2B310241}" srcId="{2042712C-567E-E045-B365-C076971BABB8}" destId="{D42F46F1-26D8-284D-8547-2AEF5B239869}" srcOrd="2" destOrd="0" parTransId="{2290517E-E44C-2644-83AC-A153007E6715}" sibTransId="{2088FD0D-A6D3-8941-890D-629EDBDD0542}"/>
    <dgm:cxn modelId="{E60B066D-B019-D44E-9835-2C5518A47B6D}" type="presOf" srcId="{90DA3F9E-12D8-B54B-BDBF-20F3A343DBAC}" destId="{FD660A81-6043-0B46-A59F-46A8E3505226}" srcOrd="0" destOrd="1" presId="urn:microsoft.com/office/officeart/2005/8/layout/chevron2"/>
    <dgm:cxn modelId="{26D3BE85-AC9D-4D45-84AB-B22E5AEBF418}" type="presOf" srcId="{2042712C-567E-E045-B365-C076971BABB8}" destId="{9BEA7C4D-4718-5545-8197-DB5457F41366}" srcOrd="0" destOrd="0" presId="urn:microsoft.com/office/officeart/2005/8/layout/chevron2"/>
    <dgm:cxn modelId="{B2662687-72A0-9F4B-9952-351A3BB691B1}" type="presOf" srcId="{C25E9EAD-8FDF-3E4E-8BDF-D5FA911221C8}" destId="{F4A45C71-1E35-4046-98BE-BC20D54AC8CB}" srcOrd="0" destOrd="0" presId="urn:microsoft.com/office/officeart/2005/8/layout/chevron2"/>
    <dgm:cxn modelId="{4701A187-2976-7743-BBE0-D5700AB81F32}" srcId="{C25E9EAD-8FDF-3E4E-8BDF-D5FA911221C8}" destId="{2042712C-567E-E045-B365-C076971BABB8}" srcOrd="1" destOrd="0" parTransId="{F397AFC2-2857-C34A-84EF-38D86B30E020}" sibTransId="{6D6AC36F-6B1F-F04E-ACD2-8F795C19E181}"/>
    <dgm:cxn modelId="{801F038A-35E1-7C45-BFAE-AD54F7215573}" type="presOf" srcId="{77B2BFB0-3581-1044-A4E4-8DAD48AB03E7}" destId="{DD284BF9-D9EE-0C47-A782-1D071B53B8A3}" srcOrd="0" destOrd="1" presId="urn:microsoft.com/office/officeart/2005/8/layout/chevron2"/>
    <dgm:cxn modelId="{8C443C8A-FE7F-8F4F-8351-9A8BFFEDCE54}" srcId="{6C9D8F86-9F61-BC42-BB0A-76545D43276A}" destId="{4CE38DFB-6B4B-B043-945E-4816A0B085C8}" srcOrd="2" destOrd="0" parTransId="{E12F825F-C060-1442-B425-5B9D97B39112}" sibTransId="{CE82858C-C7B9-B443-8782-B6CA6A4CD13F}"/>
    <dgm:cxn modelId="{0F605292-52CD-F143-9ECE-967B8E40C97F}" type="presOf" srcId="{D42F46F1-26D8-284D-8547-2AEF5B239869}" destId="{7C084653-6631-FE4C-8D4F-EC88C3E45050}" srcOrd="0" destOrd="2" presId="urn:microsoft.com/office/officeart/2005/8/layout/chevron2"/>
    <dgm:cxn modelId="{07CF0798-9F29-954D-B652-FBEB76396788}" srcId="{2042712C-567E-E045-B365-C076971BABB8}" destId="{28CE5D30-C0F9-A846-87DF-8B244C533D45}" srcOrd="0" destOrd="0" parTransId="{32F9A20F-5580-424E-9E11-47C399BD43F6}" sibTransId="{9F665A0B-CA91-A749-9C3D-D6B9DE7B658F}"/>
    <dgm:cxn modelId="{32BCA299-9936-2342-84E2-6FAFD4546174}" type="presOf" srcId="{E2AD2F2C-1AA1-CB4A-A02C-FD1BCBC6CC25}" destId="{FD660A81-6043-0B46-A59F-46A8E3505226}" srcOrd="0" destOrd="0" presId="urn:microsoft.com/office/officeart/2005/8/layout/chevron2"/>
    <dgm:cxn modelId="{91AE299B-830E-8041-8CA0-E14D2A1E4FE0}" srcId="{6C9D8F86-9F61-BC42-BB0A-76545D43276A}" destId="{E2AD2F2C-1AA1-CB4A-A02C-FD1BCBC6CC25}" srcOrd="0" destOrd="0" parTransId="{EA3C8D21-EFDA-F640-824E-C672C9AE45E8}" sibTransId="{9B1D3606-ACE6-2748-B009-01AC9655FFE1}"/>
    <dgm:cxn modelId="{355D07AA-63D3-F547-A412-8A4BBE8974B7}" srcId="{21C02DDA-1F72-8947-BBDA-06BAC8A666CC}" destId="{FDFAB032-768E-AC4F-A678-77A3233D6DF3}" srcOrd="0" destOrd="0" parTransId="{EC07F234-70A6-E04D-8150-FA5E8D64A7A4}" sibTransId="{81C80F26-8AB9-214E-907B-CC99185779B6}"/>
    <dgm:cxn modelId="{2F1134B0-66A8-B340-9B21-1319F71B7597}" type="presOf" srcId="{28CE5D30-C0F9-A846-87DF-8B244C533D45}" destId="{7C084653-6631-FE4C-8D4F-EC88C3E45050}" srcOrd="0" destOrd="0" presId="urn:microsoft.com/office/officeart/2005/8/layout/chevron2"/>
    <dgm:cxn modelId="{0C9F7EB8-0F42-A844-A2B1-8A3FC6DD2B3C}" srcId="{C25E9EAD-8FDF-3E4E-8BDF-D5FA911221C8}" destId="{6C9D8F86-9F61-BC42-BB0A-76545D43276A}" srcOrd="0" destOrd="0" parTransId="{E8F61068-FF6C-C94E-9DB0-529CD6AAD31D}" sibTransId="{7B468827-8D03-2248-951B-5F6EE546BF8D}"/>
    <dgm:cxn modelId="{E2951DDA-89C0-A64E-9000-2679AB5D1907}" type="presOf" srcId="{FDFAB032-768E-AC4F-A678-77A3233D6DF3}" destId="{DD284BF9-D9EE-0C47-A782-1D071B53B8A3}" srcOrd="0" destOrd="0" presId="urn:microsoft.com/office/officeart/2005/8/layout/chevron2"/>
    <dgm:cxn modelId="{F1F4D3FC-941C-7043-9AF9-C3E0F992F80E}" type="presOf" srcId="{6C9D8F86-9F61-BC42-BB0A-76545D43276A}" destId="{D06D2C10-0199-8D49-AC1F-FFF78BC2A919}" srcOrd="0" destOrd="0" presId="urn:microsoft.com/office/officeart/2005/8/layout/chevron2"/>
    <dgm:cxn modelId="{A8D838CA-A7C7-6A42-9921-778988C407F4}" type="presParOf" srcId="{F4A45C71-1E35-4046-98BE-BC20D54AC8CB}" destId="{59261870-9067-6F4E-8251-E1A702ABD6D5}" srcOrd="0" destOrd="0" presId="urn:microsoft.com/office/officeart/2005/8/layout/chevron2"/>
    <dgm:cxn modelId="{2EEFFF00-58A1-D145-9538-878AE2F1D68D}" type="presParOf" srcId="{59261870-9067-6F4E-8251-E1A702ABD6D5}" destId="{D06D2C10-0199-8D49-AC1F-FFF78BC2A919}" srcOrd="0" destOrd="0" presId="urn:microsoft.com/office/officeart/2005/8/layout/chevron2"/>
    <dgm:cxn modelId="{7BA98F8B-6494-7D48-A0F3-4248B5045A98}" type="presParOf" srcId="{59261870-9067-6F4E-8251-E1A702ABD6D5}" destId="{FD660A81-6043-0B46-A59F-46A8E3505226}" srcOrd="1" destOrd="0" presId="urn:microsoft.com/office/officeart/2005/8/layout/chevron2"/>
    <dgm:cxn modelId="{F38D38F9-1931-C845-B767-A376939A543E}" type="presParOf" srcId="{F4A45C71-1E35-4046-98BE-BC20D54AC8CB}" destId="{74F88FFC-006D-3241-82DC-5C056455B709}" srcOrd="1" destOrd="0" presId="urn:microsoft.com/office/officeart/2005/8/layout/chevron2"/>
    <dgm:cxn modelId="{53CF681F-CC36-0A4E-8BA9-5977E1F2DD57}" type="presParOf" srcId="{F4A45C71-1E35-4046-98BE-BC20D54AC8CB}" destId="{3E50B38D-FBE7-404F-BE4E-ED4EAC6D101E}" srcOrd="2" destOrd="0" presId="urn:microsoft.com/office/officeart/2005/8/layout/chevron2"/>
    <dgm:cxn modelId="{BD91F67B-0E87-0146-90FE-14F685F961FC}" type="presParOf" srcId="{3E50B38D-FBE7-404F-BE4E-ED4EAC6D101E}" destId="{9BEA7C4D-4718-5545-8197-DB5457F41366}" srcOrd="0" destOrd="0" presId="urn:microsoft.com/office/officeart/2005/8/layout/chevron2"/>
    <dgm:cxn modelId="{DF045E01-B62E-324A-9C8E-9FB36F4B50C7}" type="presParOf" srcId="{3E50B38D-FBE7-404F-BE4E-ED4EAC6D101E}" destId="{7C084653-6631-FE4C-8D4F-EC88C3E45050}" srcOrd="1" destOrd="0" presId="urn:microsoft.com/office/officeart/2005/8/layout/chevron2"/>
    <dgm:cxn modelId="{80285A3E-390B-DF40-9487-8879C2D099D5}" type="presParOf" srcId="{F4A45C71-1E35-4046-98BE-BC20D54AC8CB}" destId="{5E39386F-1058-8142-B078-9E4528A3271C}" srcOrd="3" destOrd="0" presId="urn:microsoft.com/office/officeart/2005/8/layout/chevron2"/>
    <dgm:cxn modelId="{0CE22AE8-59FC-D14F-91D1-055BAA27DF38}" type="presParOf" srcId="{F4A45C71-1E35-4046-98BE-BC20D54AC8CB}" destId="{2BE94A30-8F59-0E4A-80B6-D35E880FE735}" srcOrd="4" destOrd="0" presId="urn:microsoft.com/office/officeart/2005/8/layout/chevron2"/>
    <dgm:cxn modelId="{86611774-7F07-8148-8D97-D862D717E346}" type="presParOf" srcId="{2BE94A30-8F59-0E4A-80B6-D35E880FE735}" destId="{CB0F28EF-55E6-4F4D-8AA9-CB7F2851791C}" srcOrd="0" destOrd="0" presId="urn:microsoft.com/office/officeart/2005/8/layout/chevron2"/>
    <dgm:cxn modelId="{00309E80-B082-214F-9AE1-7B0904FC74D0}" type="presParOf" srcId="{2BE94A30-8F59-0E4A-80B6-D35E880FE735}" destId="{DD284BF9-D9EE-0C47-A782-1D071B53B8A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6D2C10-0199-8D49-AC1F-FFF78BC2A919}">
      <dsp:nvSpPr>
        <dsp:cNvPr id="0" name=""/>
        <dsp:cNvSpPr/>
      </dsp:nvSpPr>
      <dsp:spPr>
        <a:xfrm rot="5400000">
          <a:off x="3264701" y="191449"/>
          <a:ext cx="1274544" cy="892181"/>
        </a:xfrm>
        <a:prstGeom prst="chevron">
          <a:avLst/>
        </a:prstGeom>
        <a:solidFill>
          <a:srgbClr val="349E9C"/>
        </a:solidFill>
        <a:ln w="6350" cap="flat" cmpd="sng" algn="ctr">
          <a:solidFill>
            <a:srgbClr val="349E9C"/>
          </a:solidFill>
          <a:prstDash val="solid"/>
          <a:miter lim="800000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Lab</a:t>
          </a:r>
        </a:p>
      </dsp:txBody>
      <dsp:txXfrm rot="-5400000">
        <a:off x="3455883" y="446359"/>
        <a:ext cx="892181" cy="382363"/>
      </dsp:txXfrm>
    </dsp:sp>
    <dsp:sp modelId="{FD660A81-6043-0B46-A59F-46A8E3505226}">
      <dsp:nvSpPr>
        <dsp:cNvPr id="0" name=""/>
        <dsp:cNvSpPr/>
      </dsp:nvSpPr>
      <dsp:spPr>
        <a:xfrm rot="16200000">
          <a:off x="1320280" y="-1313714"/>
          <a:ext cx="828454" cy="3455883"/>
        </a:xfrm>
        <a:prstGeom prst="round2SameRect">
          <a:avLst/>
        </a:prstGeom>
        <a:solidFill>
          <a:schemeClr val="bg1">
            <a:alpha val="90000"/>
          </a:schemeClr>
        </a:solidFill>
        <a:ln w="6350" cap="flat" cmpd="sng" algn="ctr">
          <a:solidFill>
            <a:srgbClr val="349E9C"/>
          </a:solidFill>
          <a:prstDash val="solid"/>
          <a:miter lim="800000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106680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>
              <a:solidFill>
                <a:schemeClr val="tx1"/>
              </a:solidFill>
            </a:rPr>
            <a:t>Idea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>
              <a:solidFill>
                <a:schemeClr val="tx1"/>
              </a:solidFill>
            </a:rPr>
            <a:t>Research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>
              <a:solidFill>
                <a:schemeClr val="tx1"/>
              </a:solidFill>
            </a:rPr>
            <a:t>Data, Knowledge</a:t>
          </a:r>
        </a:p>
      </dsp:txBody>
      <dsp:txXfrm rot="5400000">
        <a:off x="47008" y="40442"/>
        <a:ext cx="3415441" cy="747570"/>
      </dsp:txXfrm>
    </dsp:sp>
    <dsp:sp modelId="{9BEA7C4D-4718-5545-8197-DB5457F41366}">
      <dsp:nvSpPr>
        <dsp:cNvPr id="0" name=""/>
        <dsp:cNvSpPr/>
      </dsp:nvSpPr>
      <dsp:spPr>
        <a:xfrm rot="5400000">
          <a:off x="3264701" y="1266683"/>
          <a:ext cx="1274544" cy="892181"/>
        </a:xfrm>
        <a:prstGeom prst="chevron">
          <a:avLst/>
        </a:prstGeom>
        <a:solidFill>
          <a:srgbClr val="810E7C"/>
        </a:solidFill>
        <a:ln w="6350" cap="flat" cmpd="sng" algn="ctr">
          <a:solidFill>
            <a:srgbClr val="810E7C"/>
          </a:solidFill>
          <a:prstDash val="solid"/>
          <a:miter lim="800000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500" kern="1200" dirty="0"/>
        </a:p>
      </dsp:txBody>
      <dsp:txXfrm rot="-5400000">
        <a:off x="3455883" y="1521593"/>
        <a:ext cx="892181" cy="382363"/>
      </dsp:txXfrm>
    </dsp:sp>
    <dsp:sp modelId="{7C084653-6631-FE4C-8D4F-EC88C3E45050}">
      <dsp:nvSpPr>
        <dsp:cNvPr id="0" name=""/>
        <dsp:cNvSpPr/>
      </dsp:nvSpPr>
      <dsp:spPr>
        <a:xfrm rot="16200000">
          <a:off x="1313714" y="-238213"/>
          <a:ext cx="828454" cy="3455883"/>
        </a:xfrm>
        <a:prstGeom prst="round2SameRect">
          <a:avLst/>
        </a:prstGeom>
        <a:solidFill>
          <a:schemeClr val="bg1">
            <a:alpha val="90000"/>
          </a:schemeClr>
        </a:solidFill>
        <a:ln w="6350" cap="flat" cmpd="sng" algn="ctr">
          <a:solidFill>
            <a:srgbClr val="810E7C"/>
          </a:solidFill>
          <a:prstDash val="solid"/>
          <a:miter lim="800000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106680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>
              <a:solidFill>
                <a:schemeClr val="tx1"/>
              </a:solidFill>
            </a:rPr>
            <a:t>Data driven innovation and validation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>
              <a:solidFill>
                <a:schemeClr val="tx1"/>
              </a:solidFill>
            </a:rPr>
            <a:t>Testing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>
              <a:solidFill>
                <a:schemeClr val="tx1"/>
              </a:solidFill>
            </a:rPr>
            <a:t>Certification</a:t>
          </a:r>
        </a:p>
      </dsp:txBody>
      <dsp:txXfrm rot="5400000">
        <a:off x="40442" y="1115943"/>
        <a:ext cx="3415441" cy="747570"/>
      </dsp:txXfrm>
    </dsp:sp>
    <dsp:sp modelId="{CB0F28EF-55E6-4F4D-8AA9-CB7F2851791C}">
      <dsp:nvSpPr>
        <dsp:cNvPr id="0" name=""/>
        <dsp:cNvSpPr/>
      </dsp:nvSpPr>
      <dsp:spPr>
        <a:xfrm rot="5400000">
          <a:off x="3264701" y="2341917"/>
          <a:ext cx="1274544" cy="892181"/>
        </a:xfrm>
        <a:prstGeom prst="chevron">
          <a:avLst/>
        </a:prstGeom>
        <a:solidFill>
          <a:srgbClr val="349E9C"/>
        </a:solidFill>
        <a:ln w="6350" cap="flat" cmpd="sng" algn="ctr">
          <a:solidFill>
            <a:srgbClr val="349E9C"/>
          </a:solidFill>
          <a:prstDash val="solid"/>
          <a:miter lim="800000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Bed</a:t>
          </a:r>
        </a:p>
      </dsp:txBody>
      <dsp:txXfrm rot="-5400000">
        <a:off x="3455883" y="2596827"/>
        <a:ext cx="892181" cy="382363"/>
      </dsp:txXfrm>
    </dsp:sp>
    <dsp:sp modelId="{DD284BF9-D9EE-0C47-A782-1D071B53B8A3}">
      <dsp:nvSpPr>
        <dsp:cNvPr id="0" name=""/>
        <dsp:cNvSpPr/>
      </dsp:nvSpPr>
      <dsp:spPr>
        <a:xfrm rot="16200000">
          <a:off x="1313714" y="837020"/>
          <a:ext cx="828454" cy="3455883"/>
        </a:xfrm>
        <a:prstGeom prst="round2SameRect">
          <a:avLst/>
        </a:prstGeom>
        <a:solidFill>
          <a:schemeClr val="bg1">
            <a:alpha val="90000"/>
          </a:schemeClr>
        </a:solidFill>
        <a:ln w="6350" cap="flat" cmpd="sng" algn="ctr">
          <a:solidFill>
            <a:srgbClr val="349E9C"/>
          </a:solidFill>
          <a:prstDash val="solid"/>
          <a:miter lim="800000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106680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500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>
              <a:solidFill>
                <a:schemeClr val="tx1"/>
              </a:solidFill>
            </a:rPr>
            <a:t>Marketable product</a:t>
          </a:r>
        </a:p>
      </dsp:txBody>
      <dsp:txXfrm rot="5400000">
        <a:off x="40442" y="2191176"/>
        <a:ext cx="3415441" cy="7475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81BC34-1337-4434-BFBB-38B4A85660CF}" type="datetimeFigureOut">
              <a:rPr lang="pt-PT" smtClean="0"/>
              <a:t>04/12/2025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6E0CAD-C40D-491F-BD0A-487BED0384B2}" type="slidenum">
              <a:rPr lang="pt-PT" smtClean="0"/>
              <a:t>‹N›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8935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E0CAD-C40D-491F-BD0A-487BED0384B2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99553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E0CAD-C40D-491F-BD0A-487BED0384B2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69415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E0CAD-C40D-491F-BD0A-487BED0384B2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51002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F76C2-3D0F-EFFC-D50F-93770D9CC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664A50-8A50-4C36-C988-CE205615B6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AB7683-C584-8521-815B-A05983B5AD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F6E24-2448-E7D3-32DE-33E24C945F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E0CAD-C40D-491F-BD0A-487BED0384B2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12239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E0CAD-C40D-491F-BD0A-487BED0384B2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58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E0CAD-C40D-491F-BD0A-487BED0384B2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62188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E0CAD-C40D-491F-BD0A-487BED0384B2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42293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E0CAD-C40D-491F-BD0A-487BED0384B2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4731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E0CAD-C40D-491F-BD0A-487BED0384B2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70607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BBEAB7-2468-A090-A4DB-46FBEAB236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983974"/>
            <a:ext cx="9144000" cy="2387600"/>
          </a:xfrm>
        </p:spPr>
        <p:txBody>
          <a:bodyPr anchor="t" anchorCtr="0"/>
          <a:lstStyle>
            <a:lvl1pPr algn="ctr" fontAlgn="t">
              <a:lnSpc>
                <a:spcPct val="70000"/>
              </a:lnSpc>
              <a:defRPr sz="60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731B9AC-8ADF-0D00-6BCF-3091057AF6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65713"/>
            <a:ext cx="9144000" cy="8083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D2A6B72-22D2-6B9D-E55E-F31F310B4F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183" y="203517"/>
            <a:ext cx="1055586" cy="127950"/>
          </a:xfrm>
          <a:prstGeom prst="rect">
            <a:avLst/>
          </a:prstGeom>
        </p:spPr>
      </p:pic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398CE414-8172-4FF0-4774-301CFFCC86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B88C22D8-4DD8-14B8-6E3C-E026C97134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61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98AC2-4785-4220-B647-5F445BCFEB0B}" type="slidenum">
              <a:rPr lang="de-DE" smtClean="0"/>
              <a:t>‹N›</a:t>
            </a:fld>
            <a:endParaRPr lang="de-DE"/>
          </a:p>
        </p:txBody>
      </p:sp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83077220-B7BC-A201-BEE7-0192CB6B7B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9904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4D925-8A9E-3A41-9A46-50E6D33D5B17}" type="datetime1">
              <a:rPr lang="da-DK" smtClean="0"/>
              <a:pPr/>
              <a:t>04-12-2025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1783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01876-80CA-BA50-098E-6A54E9603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C488B2-63C6-DF8D-8D55-4116D568AC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Presentation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D276C-E186-1C54-A90D-84979A103B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798AC2-4785-4220-B647-5F445BCFEB0B}" type="slidenum">
              <a:rPr lang="de-DE" smtClean="0"/>
              <a:t>‹N›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751745-20DC-2F2D-8C92-DB47A4EB2FF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244D925-8A9E-3A41-9A46-50E6D33D5B17}" type="datetime1">
              <a:rPr lang="da-DK" smtClean="0"/>
              <a:pPr/>
              <a:t>04-12-2025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1181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4F94A105-5C04-18D9-2AC5-8347C5D63A7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0838" y="562709"/>
            <a:ext cx="11499850" cy="5650398"/>
          </a:xfrm>
          <a:prstGeom prst="roundRect">
            <a:avLst>
              <a:gd name="adj" fmla="val 3624"/>
            </a:avLst>
          </a:prstGeom>
          <a:solidFill>
            <a:schemeClr val="accent5"/>
          </a:solidFill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endParaRPr lang="da-DK" dirty="0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DE437BBE-AC93-F849-CD13-E2A29E6AAA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0838" y="562709"/>
            <a:ext cx="11499850" cy="5650398"/>
          </a:xfrm>
          <a:prstGeom prst="roundRect">
            <a:avLst>
              <a:gd name="adj" fmla="val 3624"/>
            </a:avLst>
          </a:prstGeom>
          <a:solidFill>
            <a:schemeClr val="accent5"/>
          </a:solidFill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5BBEAB7-2468-A090-A4DB-46FBEAB236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983974"/>
            <a:ext cx="9144000" cy="2387600"/>
          </a:xfrm>
        </p:spPr>
        <p:txBody>
          <a:bodyPr anchor="t" anchorCtr="0"/>
          <a:lstStyle>
            <a:lvl1pPr algn="ctr" fontAlgn="t">
              <a:lnSpc>
                <a:spcPct val="70000"/>
              </a:lnSpc>
              <a:defRPr sz="60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731B9AC-8ADF-0D00-6BCF-3091057AF6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65713"/>
            <a:ext cx="9144000" cy="8083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D2A6B72-22D2-6B9D-E55E-F31F310B4F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183" y="203517"/>
            <a:ext cx="1055586" cy="127950"/>
          </a:xfrm>
          <a:prstGeom prst="rect">
            <a:avLst/>
          </a:prstGeom>
        </p:spPr>
      </p:pic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398CE414-8172-4FF0-4774-301CFFCC86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Presentation</a:t>
            </a: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B88C22D8-4DD8-14B8-6E3C-E026C97134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61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98AC2-4785-4220-B647-5F445BCFEB0B}" type="slidenum">
              <a:rPr lang="de-DE" smtClean="0"/>
              <a:t>‹N›</a:t>
            </a:fld>
            <a:endParaRPr lang="de-DE"/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EE47DC91-A869-EB7B-BCB8-AF74936744D1}"/>
              </a:ext>
            </a:extLst>
          </p:cNvPr>
          <p:cNvSpPr txBox="1">
            <a:spLocks/>
          </p:cNvSpPr>
          <p:nvPr userDrawn="1"/>
        </p:nvSpPr>
        <p:spPr>
          <a:xfrm>
            <a:off x="4724400" y="9904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44D925-8A9E-3A41-9A46-50E6D33D5B17}" type="datetime1">
              <a:rPr lang="da-DK" smtClean="0"/>
              <a:pPr/>
              <a:t>04-12-2025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6479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8CA7405-6A31-0F88-45C0-2F0AEBCBB2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183" y="203517"/>
            <a:ext cx="1055586" cy="127950"/>
          </a:xfrm>
          <a:prstGeom prst="rect">
            <a:avLst/>
          </a:prstGeom>
        </p:spPr>
      </p:pic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EE3FBA56-700E-7C5B-BA2F-154612546A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0838" y="1825625"/>
            <a:ext cx="9245600" cy="35179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a-DK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B821BE2-15C0-B117-2DF8-1514FDCB2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1182" y="928688"/>
            <a:ext cx="10515600" cy="665695"/>
          </a:xfrm>
        </p:spPr>
        <p:txBody>
          <a:bodyPr/>
          <a:lstStyle>
            <a:lvl1pPr marL="0" indent="0">
              <a:buFontTx/>
              <a:buNone/>
              <a:defRPr sz="36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C6646A16-92D7-B90B-938F-7D3FAFA0DD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Presentation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0D7EE058-E66D-8271-449B-12A626D3A9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61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98AC2-4785-4220-B647-5F445BCFEB0B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2124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8CA7405-6A31-0F88-45C0-2F0AEBCBB2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183" y="203517"/>
            <a:ext cx="1055586" cy="127950"/>
          </a:xfrm>
          <a:prstGeom prst="rect">
            <a:avLst/>
          </a:prstGeom>
        </p:spPr>
      </p:pic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657E1412-2A71-04F6-4867-7D255F2DDA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0838" y="562709"/>
            <a:ext cx="11499850" cy="5650398"/>
          </a:xfrm>
          <a:prstGeom prst="roundRect">
            <a:avLst>
              <a:gd name="adj" fmla="val 3624"/>
            </a:avLst>
          </a:prstGeom>
          <a:solidFill>
            <a:schemeClr val="accent5"/>
          </a:solidFill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endParaRPr lang="da-DK" dirty="0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A076E27E-5C0D-A129-4081-0CD7FADC0D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Presentation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2AFAB00A-1D30-3231-CF84-C1D500AFB3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61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98AC2-4785-4220-B647-5F445BCFEB0B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8230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e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8CA7405-6A31-0F88-45C0-2F0AEBCBB2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183" y="203517"/>
            <a:ext cx="1055586" cy="127950"/>
          </a:xfrm>
          <a:prstGeom prst="rect">
            <a:avLst/>
          </a:prstGeom>
        </p:spPr>
      </p:pic>
      <p:sp>
        <p:nvSpPr>
          <p:cNvPr id="35" name="Text Placeholder 18">
            <a:extLst>
              <a:ext uri="{FF2B5EF4-FFF2-40B4-BE49-F238E27FC236}">
                <a16:creationId xmlns:a16="http://schemas.microsoft.com/office/drawing/2014/main" id="{917316A1-3B14-02EC-6E04-6B4486E85B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1182" y="928688"/>
            <a:ext cx="11477480" cy="665695"/>
          </a:xfrm>
        </p:spPr>
        <p:txBody>
          <a:bodyPr/>
          <a:lstStyle>
            <a:lvl1pPr marL="0" indent="0">
              <a:buFontTx/>
              <a:buNone/>
              <a:defRPr sz="36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4D02C84-313D-96B9-FE1B-707F97B798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0838" y="1825624"/>
            <a:ext cx="3687416" cy="4189585"/>
          </a:xfrm>
        </p:spPr>
        <p:txBody>
          <a:bodyPr>
            <a:normAutofit/>
          </a:bodyPr>
          <a:lstStyle>
            <a:lvl1pPr>
              <a:defRPr sz="1800" baseline="0"/>
            </a:lvl1pPr>
            <a:lvl2pPr>
              <a:defRPr sz="1800" baseline="0"/>
            </a:lvl2pPr>
            <a:lvl3pPr>
              <a:defRPr sz="1800" baseline="0"/>
            </a:lvl3pPr>
            <a:lvl4pPr>
              <a:defRPr sz="1800" baseline="0"/>
            </a:lvl4pPr>
            <a:lvl5pPr>
              <a:defRPr sz="1800" baseline="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384BFF0-4D17-DBF3-A9A9-46E99A09445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52292" y="1825624"/>
            <a:ext cx="3687416" cy="4189585"/>
          </a:xfrm>
        </p:spPr>
        <p:txBody>
          <a:bodyPr>
            <a:normAutofit/>
          </a:bodyPr>
          <a:lstStyle>
            <a:lvl1pPr>
              <a:defRPr sz="1800" baseline="0"/>
            </a:lvl1pPr>
            <a:lvl2pPr>
              <a:defRPr sz="1800" baseline="0"/>
            </a:lvl2pPr>
            <a:lvl3pPr>
              <a:defRPr sz="1800" baseline="0"/>
            </a:lvl3pPr>
            <a:lvl4pPr>
              <a:defRPr sz="1800" baseline="0"/>
            </a:lvl4pPr>
            <a:lvl5pPr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a-DK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57110D3-6E29-1E02-29A2-15C7FE83129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41246" y="1825624"/>
            <a:ext cx="3687416" cy="4189585"/>
          </a:xfrm>
        </p:spPr>
        <p:txBody>
          <a:bodyPr>
            <a:normAutofit/>
          </a:bodyPr>
          <a:lstStyle>
            <a:lvl1pPr>
              <a:defRPr sz="1800" baseline="0"/>
            </a:lvl1pPr>
            <a:lvl2pPr>
              <a:defRPr sz="1800" baseline="0"/>
            </a:lvl2pPr>
            <a:lvl3pPr>
              <a:defRPr sz="1800" baseline="0"/>
            </a:lvl3pPr>
            <a:lvl4pPr>
              <a:defRPr sz="1800" baseline="0"/>
            </a:lvl4pPr>
            <a:lvl5pPr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a-DK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61862F29-3DBF-2E27-D5D0-761D9C169F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Presentation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707F6434-3C72-008B-7235-C75055D243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61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98AC2-4785-4220-B647-5F445BCFEB0B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3763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8CA7405-6A31-0F88-45C0-2F0AEBCBB2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183" y="203517"/>
            <a:ext cx="1055586" cy="127950"/>
          </a:xfrm>
          <a:prstGeom prst="rect">
            <a:avLst/>
          </a:prstGeom>
        </p:spPr>
      </p:pic>
      <p:sp>
        <p:nvSpPr>
          <p:cNvPr id="32" name="Picture Placeholder 17">
            <a:extLst>
              <a:ext uri="{FF2B5EF4-FFF2-40B4-BE49-F238E27FC236}">
                <a16:creationId xmlns:a16="http://schemas.microsoft.com/office/drawing/2014/main" id="{C85F395D-0FE1-A8A1-29C9-E03E275512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1182" y="1825625"/>
            <a:ext cx="3687417" cy="4387482"/>
          </a:xfrm>
          <a:prstGeom prst="roundRect">
            <a:avLst>
              <a:gd name="adj" fmla="val 7669"/>
            </a:avLst>
          </a:prstGeom>
          <a:solidFill>
            <a:schemeClr val="accent5"/>
          </a:solidFill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endParaRPr lang="da-DK" dirty="0"/>
          </a:p>
        </p:txBody>
      </p:sp>
      <p:sp>
        <p:nvSpPr>
          <p:cNvPr id="33" name="Picture Placeholder 17">
            <a:extLst>
              <a:ext uri="{FF2B5EF4-FFF2-40B4-BE49-F238E27FC236}">
                <a16:creationId xmlns:a16="http://schemas.microsoft.com/office/drawing/2014/main" id="{662BC071-29FF-645E-B0F7-E07F55519C0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52291" y="1825625"/>
            <a:ext cx="3687417" cy="4387482"/>
          </a:xfrm>
          <a:prstGeom prst="roundRect">
            <a:avLst>
              <a:gd name="adj" fmla="val 7669"/>
            </a:avLst>
          </a:prstGeom>
          <a:solidFill>
            <a:schemeClr val="accent5"/>
          </a:solidFill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endParaRPr lang="da-DK" dirty="0"/>
          </a:p>
        </p:txBody>
      </p:sp>
      <p:sp>
        <p:nvSpPr>
          <p:cNvPr id="34" name="Picture Placeholder 17">
            <a:extLst>
              <a:ext uri="{FF2B5EF4-FFF2-40B4-BE49-F238E27FC236}">
                <a16:creationId xmlns:a16="http://schemas.microsoft.com/office/drawing/2014/main" id="{9F13C580-1976-2902-066D-B1A257EE666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41903" y="1825625"/>
            <a:ext cx="3687417" cy="4387482"/>
          </a:xfrm>
          <a:prstGeom prst="roundRect">
            <a:avLst>
              <a:gd name="adj" fmla="val 7669"/>
            </a:avLst>
          </a:prstGeom>
          <a:solidFill>
            <a:schemeClr val="accent5"/>
          </a:solidFill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endParaRPr lang="da-DK" dirty="0"/>
          </a:p>
        </p:txBody>
      </p:sp>
      <p:sp>
        <p:nvSpPr>
          <p:cNvPr id="35" name="Text Placeholder 18">
            <a:extLst>
              <a:ext uri="{FF2B5EF4-FFF2-40B4-BE49-F238E27FC236}">
                <a16:creationId xmlns:a16="http://schemas.microsoft.com/office/drawing/2014/main" id="{917316A1-3B14-02EC-6E04-6B4486E85B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1182" y="928688"/>
            <a:ext cx="11478138" cy="665695"/>
          </a:xfrm>
        </p:spPr>
        <p:txBody>
          <a:bodyPr/>
          <a:lstStyle>
            <a:lvl1pPr marL="0" indent="0">
              <a:buFontTx/>
              <a:buNone/>
              <a:defRPr sz="36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AAF25814-0706-7F39-64C5-27C80AAED1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Presentation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86517C11-F432-D0C1-1E44-7583E7C70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61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98AC2-4785-4220-B647-5F445BCFEB0B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67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e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79270C9-762B-3EDC-0789-2B5DEF1E03AF}"/>
              </a:ext>
            </a:extLst>
          </p:cNvPr>
          <p:cNvSpPr/>
          <p:nvPr userDrawn="1"/>
        </p:nvSpPr>
        <p:spPr>
          <a:xfrm>
            <a:off x="8138491" y="1825625"/>
            <a:ext cx="3687417" cy="4387482"/>
          </a:xfrm>
          <a:prstGeom prst="roundRect">
            <a:avLst>
              <a:gd name="adj" fmla="val 6694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A3EED75-8EB8-1341-A3D4-A0FCAF8A9C05}"/>
              </a:ext>
            </a:extLst>
          </p:cNvPr>
          <p:cNvSpPr/>
          <p:nvPr userDrawn="1"/>
        </p:nvSpPr>
        <p:spPr>
          <a:xfrm>
            <a:off x="4237382" y="1825625"/>
            <a:ext cx="3687417" cy="4387482"/>
          </a:xfrm>
          <a:prstGeom prst="roundRect">
            <a:avLst>
              <a:gd name="adj" fmla="val 6694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F59FFA5-561D-44EB-0B79-46A1F75DA600}"/>
              </a:ext>
            </a:extLst>
          </p:cNvPr>
          <p:cNvSpPr/>
          <p:nvPr userDrawn="1"/>
        </p:nvSpPr>
        <p:spPr>
          <a:xfrm>
            <a:off x="351182" y="1825625"/>
            <a:ext cx="3687417" cy="4387482"/>
          </a:xfrm>
          <a:prstGeom prst="roundRect">
            <a:avLst>
              <a:gd name="adj" fmla="val 6694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8CA7405-6A31-0F88-45C0-2F0AEBCBB2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183" y="203517"/>
            <a:ext cx="1055586" cy="12795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F82B052-1198-58B5-33D4-88364B26A4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7616" y="4110378"/>
            <a:ext cx="3304623" cy="46162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600" b="1" i="0" baseline="0"/>
            </a:lvl1pPr>
            <a:lvl2pPr>
              <a:defRPr sz="2200" b="1" i="0" baseline="0"/>
            </a:lvl2pPr>
            <a:lvl3pPr>
              <a:defRPr sz="2200" b="1" i="0" baseline="0"/>
            </a:lvl3pPr>
            <a:lvl4pPr>
              <a:defRPr sz="2200" b="1" i="0" baseline="0"/>
            </a:lvl4pPr>
            <a:lvl5pPr>
              <a:defRPr sz="2200" b="1" i="0" baseline="0"/>
            </a:lvl5pPr>
          </a:lstStyle>
          <a:p>
            <a:pPr lvl="0"/>
            <a:r>
              <a:rPr lang="en-GB" dirty="0"/>
              <a:t>Edit title</a:t>
            </a:r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9E55FD5-8548-F24C-3C9C-39D833679F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47617" y="4801796"/>
            <a:ext cx="3304622" cy="982792"/>
          </a:xfrm>
        </p:spPr>
        <p:txBody>
          <a:bodyPr>
            <a:normAutofit/>
          </a:bodyPr>
          <a:lstStyle>
            <a:lvl1pPr>
              <a:defRPr sz="1800" baseline="0"/>
            </a:lvl1pPr>
            <a:lvl2pPr>
              <a:defRPr sz="1800" baseline="0"/>
            </a:lvl2pPr>
            <a:lvl3pPr>
              <a:defRPr sz="1800" baseline="0"/>
            </a:lvl3pPr>
            <a:lvl4pPr>
              <a:defRPr sz="1800" baseline="0"/>
            </a:lvl4pPr>
            <a:lvl5pPr>
              <a:defRPr sz="1800" baseline="0"/>
            </a:lvl5pPr>
          </a:lstStyle>
          <a:p>
            <a:pPr lvl="0"/>
            <a:r>
              <a:rPr lang="en-GB" dirty="0"/>
              <a:t>Click to edit Master text styles</a:t>
            </a:r>
            <a:endParaRPr lang="da-DK" dirty="0"/>
          </a:p>
        </p:txBody>
      </p:sp>
      <p:sp>
        <p:nvSpPr>
          <p:cNvPr id="35" name="Text Placeholder 18">
            <a:extLst>
              <a:ext uri="{FF2B5EF4-FFF2-40B4-BE49-F238E27FC236}">
                <a16:creationId xmlns:a16="http://schemas.microsoft.com/office/drawing/2014/main" id="{16508C6E-7377-DD4D-ADE6-2FC131AF1D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1182" y="928688"/>
            <a:ext cx="10515600" cy="665695"/>
          </a:xfrm>
        </p:spPr>
        <p:txBody>
          <a:bodyPr/>
          <a:lstStyle>
            <a:lvl1pPr marL="0" indent="0">
              <a:buFontTx/>
              <a:buNone/>
              <a:defRPr sz="36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60767-5856-005F-6093-C16F0381AB8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37540" y="1992313"/>
            <a:ext cx="3314700" cy="1992312"/>
          </a:xfrm>
          <a:prstGeom prst="roundRect">
            <a:avLst>
              <a:gd name="adj" fmla="val 5707"/>
            </a:avLst>
          </a:prstGeom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endParaRPr lang="da-DK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D4A6A3F4-E8E4-9460-2E69-89E4A80C07B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48725" y="4110378"/>
            <a:ext cx="3304623" cy="46162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600" b="1" i="0" baseline="0"/>
            </a:lvl1pPr>
            <a:lvl2pPr>
              <a:defRPr sz="2200" b="1" i="0" baseline="0"/>
            </a:lvl2pPr>
            <a:lvl3pPr>
              <a:defRPr sz="2200" b="1" i="0" baseline="0"/>
            </a:lvl3pPr>
            <a:lvl4pPr>
              <a:defRPr sz="2200" b="1" i="0" baseline="0"/>
            </a:lvl4pPr>
            <a:lvl5pPr>
              <a:defRPr sz="2200" b="1" i="0" baseline="0"/>
            </a:lvl5pPr>
          </a:lstStyle>
          <a:p>
            <a:pPr lvl="0"/>
            <a:r>
              <a:rPr lang="en-GB" dirty="0"/>
              <a:t>Edit title</a:t>
            </a:r>
            <a:endParaRPr lang="da-DK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477CEF1D-4D5F-A6F5-CC00-CE04DE832B4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8726" y="4801796"/>
            <a:ext cx="3304622" cy="982792"/>
          </a:xfrm>
        </p:spPr>
        <p:txBody>
          <a:bodyPr>
            <a:normAutofit/>
          </a:bodyPr>
          <a:lstStyle>
            <a:lvl1pPr>
              <a:defRPr sz="1800" baseline="0"/>
            </a:lvl1pPr>
            <a:lvl2pPr>
              <a:defRPr sz="1800" baseline="0"/>
            </a:lvl2pPr>
            <a:lvl3pPr>
              <a:defRPr sz="1800" baseline="0"/>
            </a:lvl3pPr>
            <a:lvl4pPr>
              <a:defRPr sz="1800" baseline="0"/>
            </a:lvl4pPr>
            <a:lvl5pPr>
              <a:defRPr sz="1800" baseline="0"/>
            </a:lvl5pPr>
          </a:lstStyle>
          <a:p>
            <a:pPr lvl="0"/>
            <a:r>
              <a:rPr lang="en-GB" dirty="0"/>
              <a:t>Click to edit Master text styles</a:t>
            </a:r>
            <a:endParaRPr lang="da-DK" dirty="0"/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DF7722BD-19DB-B4D6-0073-4E8E93416DCD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438649" y="1992313"/>
            <a:ext cx="3314700" cy="1992312"/>
          </a:xfrm>
          <a:prstGeom prst="roundRect">
            <a:avLst>
              <a:gd name="adj" fmla="val 5707"/>
            </a:avLst>
          </a:prstGeom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endParaRPr lang="da-DK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F7668A96-974F-5DC9-6061-BB3B204CEA0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26662" y="4110378"/>
            <a:ext cx="3304623" cy="46162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600" b="1" i="0" baseline="0"/>
            </a:lvl1pPr>
            <a:lvl2pPr>
              <a:defRPr sz="2200" b="1" i="0" baseline="0"/>
            </a:lvl2pPr>
            <a:lvl3pPr>
              <a:defRPr sz="2200" b="1" i="0" baseline="0"/>
            </a:lvl3pPr>
            <a:lvl4pPr>
              <a:defRPr sz="2200" b="1" i="0" baseline="0"/>
            </a:lvl4pPr>
            <a:lvl5pPr>
              <a:defRPr sz="2200" b="1" i="0" baseline="0"/>
            </a:lvl5pPr>
          </a:lstStyle>
          <a:p>
            <a:pPr lvl="0"/>
            <a:r>
              <a:rPr lang="en-GB" dirty="0"/>
              <a:t>Edit title</a:t>
            </a:r>
            <a:endParaRPr lang="da-DK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59F533C9-4625-A180-51BB-D715B0D814F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326663" y="4801796"/>
            <a:ext cx="3304622" cy="982792"/>
          </a:xfrm>
        </p:spPr>
        <p:txBody>
          <a:bodyPr>
            <a:normAutofit/>
          </a:bodyPr>
          <a:lstStyle>
            <a:lvl1pPr>
              <a:defRPr sz="1800" baseline="0"/>
            </a:lvl1pPr>
            <a:lvl2pPr>
              <a:defRPr sz="1800" baseline="0"/>
            </a:lvl2pPr>
            <a:lvl3pPr>
              <a:defRPr sz="1800" baseline="0"/>
            </a:lvl3pPr>
            <a:lvl4pPr>
              <a:defRPr sz="1800" baseline="0"/>
            </a:lvl4pPr>
            <a:lvl5pPr>
              <a:defRPr sz="1800" baseline="0"/>
            </a:lvl5pPr>
          </a:lstStyle>
          <a:p>
            <a:pPr lvl="0"/>
            <a:r>
              <a:rPr lang="en-GB" dirty="0"/>
              <a:t>Click to edit Master text styles</a:t>
            </a:r>
            <a:endParaRPr lang="da-DK" dirty="0"/>
          </a:p>
        </p:txBody>
      </p:sp>
      <p:sp>
        <p:nvSpPr>
          <p:cNvPr id="46" name="Picture Placeholder 2">
            <a:extLst>
              <a:ext uri="{FF2B5EF4-FFF2-40B4-BE49-F238E27FC236}">
                <a16:creationId xmlns:a16="http://schemas.microsoft.com/office/drawing/2014/main" id="{5758F7C6-DB7B-FCDE-6285-FD1F833EDB8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316586" y="1992313"/>
            <a:ext cx="3314700" cy="1992312"/>
          </a:xfrm>
          <a:prstGeom prst="roundRect">
            <a:avLst>
              <a:gd name="adj" fmla="val 5707"/>
            </a:avLst>
          </a:prstGeom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endParaRPr lang="da-DK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B581314A-B74C-0AD1-DDE8-B380ECB08A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Presentation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BD3E9668-8259-54CA-40B3-F540F4CFD9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61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98AC2-4785-4220-B647-5F445BCFEB0B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5326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e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8F4ED23-EEF8-B340-7ABC-61788E078662}"/>
              </a:ext>
            </a:extLst>
          </p:cNvPr>
          <p:cNvSpPr/>
          <p:nvPr userDrawn="1"/>
        </p:nvSpPr>
        <p:spPr>
          <a:xfrm>
            <a:off x="8138491" y="1825625"/>
            <a:ext cx="3687417" cy="4387482"/>
          </a:xfrm>
          <a:prstGeom prst="roundRect">
            <a:avLst>
              <a:gd name="adj" fmla="val 6694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AF2B94E-DB66-81B1-EBCB-7C53A9E9FC62}"/>
              </a:ext>
            </a:extLst>
          </p:cNvPr>
          <p:cNvSpPr/>
          <p:nvPr userDrawn="1"/>
        </p:nvSpPr>
        <p:spPr>
          <a:xfrm>
            <a:off x="4237382" y="1825625"/>
            <a:ext cx="3687417" cy="4387482"/>
          </a:xfrm>
          <a:prstGeom prst="roundRect">
            <a:avLst>
              <a:gd name="adj" fmla="val 6694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3BF13BD-A189-A5ED-C181-CC483160BB90}"/>
              </a:ext>
            </a:extLst>
          </p:cNvPr>
          <p:cNvSpPr/>
          <p:nvPr userDrawn="1"/>
        </p:nvSpPr>
        <p:spPr>
          <a:xfrm>
            <a:off x="351182" y="1825625"/>
            <a:ext cx="3687417" cy="4387482"/>
          </a:xfrm>
          <a:prstGeom prst="roundRect">
            <a:avLst>
              <a:gd name="adj" fmla="val 6694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8CA7405-6A31-0F88-45C0-2F0AEBCBB2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183" y="203517"/>
            <a:ext cx="1055586" cy="127950"/>
          </a:xfrm>
          <a:prstGeom prst="rect">
            <a:avLst/>
          </a:prstGeom>
        </p:spPr>
      </p:pic>
      <p:sp>
        <p:nvSpPr>
          <p:cNvPr id="35" name="Text Placeholder 18">
            <a:extLst>
              <a:ext uri="{FF2B5EF4-FFF2-40B4-BE49-F238E27FC236}">
                <a16:creationId xmlns:a16="http://schemas.microsoft.com/office/drawing/2014/main" id="{16508C6E-7377-DD4D-ADE6-2FC131AF1D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1182" y="928688"/>
            <a:ext cx="10515600" cy="665695"/>
          </a:xfrm>
        </p:spPr>
        <p:txBody>
          <a:bodyPr/>
          <a:lstStyle>
            <a:lvl1pPr marL="0" indent="0">
              <a:buFontTx/>
              <a:buNone/>
              <a:defRPr sz="36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D6ED39F-AE62-B56D-AC03-32C7EC0E7A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7616" y="1992313"/>
            <a:ext cx="3304623" cy="46162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600" b="1" i="0" baseline="0"/>
            </a:lvl1pPr>
            <a:lvl2pPr>
              <a:defRPr sz="2200" b="1" i="0" baseline="0"/>
            </a:lvl2pPr>
            <a:lvl3pPr>
              <a:defRPr sz="2200" b="1" i="0" baseline="0"/>
            </a:lvl3pPr>
            <a:lvl4pPr>
              <a:defRPr sz="2200" b="1" i="0" baseline="0"/>
            </a:lvl4pPr>
            <a:lvl5pPr>
              <a:defRPr sz="2200" b="1" i="0" baseline="0"/>
            </a:lvl5pPr>
          </a:lstStyle>
          <a:p>
            <a:pPr lvl="0"/>
            <a:r>
              <a:rPr lang="en-GB" dirty="0"/>
              <a:t>Edit title</a:t>
            </a:r>
            <a:endParaRPr lang="da-DK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4A3A232-5E2C-7BA7-2694-D578E15DD2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47617" y="2683730"/>
            <a:ext cx="3304622" cy="3100857"/>
          </a:xfrm>
        </p:spPr>
        <p:txBody>
          <a:bodyPr>
            <a:normAutofit/>
          </a:bodyPr>
          <a:lstStyle>
            <a:lvl1pPr>
              <a:defRPr sz="1800" baseline="0"/>
            </a:lvl1pPr>
            <a:lvl2pPr>
              <a:defRPr sz="1800" baseline="0"/>
            </a:lvl2pPr>
            <a:lvl3pPr>
              <a:defRPr sz="1800" baseline="0"/>
            </a:lvl3pPr>
            <a:lvl4pPr>
              <a:defRPr sz="1800" baseline="0"/>
            </a:lvl4pPr>
            <a:lvl5pPr>
              <a:defRPr sz="1800" baseline="0"/>
            </a:lvl5pPr>
          </a:lstStyle>
          <a:p>
            <a:pPr lvl="0"/>
            <a:r>
              <a:rPr lang="en-GB" dirty="0"/>
              <a:t>Click to edit Master text styles</a:t>
            </a:r>
            <a:endParaRPr lang="da-DK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7A547D1-65FF-6EA0-A642-084AA0BEA7D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25553" y="1992313"/>
            <a:ext cx="3304623" cy="46162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600" b="1" i="0" baseline="0"/>
            </a:lvl1pPr>
            <a:lvl2pPr>
              <a:defRPr sz="2200" b="1" i="0" baseline="0"/>
            </a:lvl2pPr>
            <a:lvl3pPr>
              <a:defRPr sz="2200" b="1" i="0" baseline="0"/>
            </a:lvl3pPr>
            <a:lvl4pPr>
              <a:defRPr sz="2200" b="1" i="0" baseline="0"/>
            </a:lvl4pPr>
            <a:lvl5pPr>
              <a:defRPr sz="2200" b="1" i="0" baseline="0"/>
            </a:lvl5pPr>
          </a:lstStyle>
          <a:p>
            <a:pPr lvl="0"/>
            <a:r>
              <a:rPr lang="en-GB" dirty="0"/>
              <a:t>Edit title</a:t>
            </a:r>
            <a:endParaRPr lang="da-DK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795367B-A21A-9750-489B-DFB2FDCB6B5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425554" y="2683730"/>
            <a:ext cx="3304622" cy="3100857"/>
          </a:xfrm>
        </p:spPr>
        <p:txBody>
          <a:bodyPr>
            <a:normAutofit/>
          </a:bodyPr>
          <a:lstStyle>
            <a:lvl1pPr>
              <a:defRPr sz="1800" baseline="0"/>
            </a:lvl1pPr>
            <a:lvl2pPr>
              <a:defRPr sz="1800" baseline="0"/>
            </a:lvl2pPr>
            <a:lvl3pPr>
              <a:defRPr sz="1800" baseline="0"/>
            </a:lvl3pPr>
            <a:lvl4pPr>
              <a:defRPr sz="1800" baseline="0"/>
            </a:lvl4pPr>
            <a:lvl5pPr>
              <a:defRPr sz="1800" baseline="0"/>
            </a:lvl5pPr>
          </a:lstStyle>
          <a:p>
            <a:pPr lvl="0"/>
            <a:r>
              <a:rPr lang="en-GB" dirty="0"/>
              <a:t>Click to edit Master text styles</a:t>
            </a:r>
            <a:endParaRPr lang="da-DK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F584FFB-0282-8F2D-6271-624829DB869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25524" y="1992313"/>
            <a:ext cx="3304623" cy="46162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600" b="1" i="0" baseline="0"/>
            </a:lvl1pPr>
            <a:lvl2pPr>
              <a:defRPr sz="2200" b="1" i="0" baseline="0"/>
            </a:lvl2pPr>
            <a:lvl3pPr>
              <a:defRPr sz="2200" b="1" i="0" baseline="0"/>
            </a:lvl3pPr>
            <a:lvl4pPr>
              <a:defRPr sz="2200" b="1" i="0" baseline="0"/>
            </a:lvl4pPr>
            <a:lvl5pPr>
              <a:defRPr sz="2200" b="1" i="0" baseline="0"/>
            </a:lvl5pPr>
          </a:lstStyle>
          <a:p>
            <a:pPr lvl="0"/>
            <a:r>
              <a:rPr lang="en-GB" dirty="0"/>
              <a:t>Edit title</a:t>
            </a:r>
            <a:endParaRPr lang="da-DK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39ED764-2120-AAF7-9E0F-B5AE4CAF3C7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325525" y="2683730"/>
            <a:ext cx="3304622" cy="3100857"/>
          </a:xfrm>
        </p:spPr>
        <p:txBody>
          <a:bodyPr>
            <a:normAutofit/>
          </a:bodyPr>
          <a:lstStyle>
            <a:lvl1pPr>
              <a:defRPr sz="1800" baseline="0"/>
            </a:lvl1pPr>
            <a:lvl2pPr>
              <a:defRPr sz="1800" baseline="0"/>
            </a:lvl2pPr>
            <a:lvl3pPr>
              <a:defRPr sz="1800" baseline="0"/>
            </a:lvl3pPr>
            <a:lvl4pPr>
              <a:defRPr sz="1800" baseline="0"/>
            </a:lvl4pPr>
            <a:lvl5pPr>
              <a:defRPr sz="1800" baseline="0"/>
            </a:lvl5pPr>
          </a:lstStyle>
          <a:p>
            <a:pPr lvl="0"/>
            <a:r>
              <a:rPr lang="en-GB" dirty="0"/>
              <a:t>Click to edit Master text styles</a:t>
            </a:r>
            <a:endParaRPr lang="da-DK" dirty="0"/>
          </a:p>
        </p:txBody>
      </p:sp>
      <p:sp>
        <p:nvSpPr>
          <p:cNvPr id="21" name="Fußzeilenplatzhalter 4">
            <a:extLst>
              <a:ext uri="{FF2B5EF4-FFF2-40B4-BE49-F238E27FC236}">
                <a16:creationId xmlns:a16="http://schemas.microsoft.com/office/drawing/2014/main" id="{F30D565A-D0F2-C396-1B58-688402EA2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Presentation</a:t>
            </a:r>
          </a:p>
        </p:txBody>
      </p:sp>
      <p:sp>
        <p:nvSpPr>
          <p:cNvPr id="22" name="Foliennummernplatzhalter 5">
            <a:extLst>
              <a:ext uri="{FF2B5EF4-FFF2-40B4-BE49-F238E27FC236}">
                <a16:creationId xmlns:a16="http://schemas.microsoft.com/office/drawing/2014/main" id="{C576AEDF-E5F3-0BB9-1402-A14A885E7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61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98AC2-4785-4220-B647-5F445BCFEB0B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7514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B0EC93F-06A2-FFB5-7A5E-B49E9DB609B1}"/>
              </a:ext>
            </a:extLst>
          </p:cNvPr>
          <p:cNvSpPr/>
          <p:nvPr userDrawn="1"/>
        </p:nvSpPr>
        <p:spPr>
          <a:xfrm>
            <a:off x="362680" y="562708"/>
            <a:ext cx="11478482" cy="5650398"/>
          </a:xfrm>
          <a:prstGeom prst="roundRect">
            <a:avLst>
              <a:gd name="adj" fmla="val 4085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8CA7405-6A31-0F88-45C0-2F0AEBCBB2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183" y="203517"/>
            <a:ext cx="1055586" cy="127950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88F9360-B6A5-23CC-6A91-0ADC34E79B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928688"/>
            <a:ext cx="10515600" cy="665695"/>
          </a:xfrm>
        </p:spPr>
        <p:txBody>
          <a:bodyPr/>
          <a:lstStyle>
            <a:lvl1pPr marL="0" indent="0">
              <a:buFontTx/>
              <a:buNone/>
              <a:defRPr sz="36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AE384A4-E4EE-FA58-F28C-AAB87A1E96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2144795"/>
            <a:ext cx="3324367" cy="3517900"/>
          </a:xfrm>
        </p:spPr>
        <p:txBody>
          <a:bodyPr>
            <a:normAutofit/>
          </a:bodyPr>
          <a:lstStyle>
            <a:lvl1pPr>
              <a:defRPr sz="1800" baseline="0"/>
            </a:lvl1pPr>
            <a:lvl2pPr>
              <a:defRPr sz="1800" baseline="0"/>
            </a:lvl2pPr>
            <a:lvl3pPr>
              <a:defRPr sz="1800" baseline="0"/>
            </a:lvl3pPr>
            <a:lvl4pPr>
              <a:defRPr sz="1800" baseline="0"/>
            </a:lvl4pPr>
            <a:lvl5pPr>
              <a:defRPr sz="1800" baseline="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da-DK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6F963CE-ADAA-3A38-3104-3032495172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29053" y="2144795"/>
            <a:ext cx="3324367" cy="3517900"/>
          </a:xfrm>
        </p:spPr>
        <p:txBody>
          <a:bodyPr>
            <a:normAutofit/>
          </a:bodyPr>
          <a:lstStyle>
            <a:lvl1pPr>
              <a:defRPr sz="1800" baseline="0"/>
            </a:lvl1pPr>
            <a:lvl2pPr>
              <a:defRPr sz="1800" baseline="0"/>
            </a:lvl2pPr>
            <a:lvl3pPr>
              <a:defRPr sz="1800" baseline="0"/>
            </a:lvl3pPr>
            <a:lvl4pPr>
              <a:defRPr sz="1800" baseline="0"/>
            </a:lvl4pPr>
            <a:lvl5pPr>
              <a:defRPr sz="1800" baseline="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da-DK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AB32ED9-001E-B0BF-1C3D-338F8D6D93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19907" y="2144795"/>
            <a:ext cx="3324368" cy="3517900"/>
          </a:xfrm>
        </p:spPr>
        <p:txBody>
          <a:bodyPr>
            <a:normAutofit/>
          </a:bodyPr>
          <a:lstStyle>
            <a:lvl1pPr>
              <a:defRPr sz="1800" baseline="0"/>
            </a:lvl1pPr>
            <a:lvl2pPr>
              <a:defRPr sz="1800" baseline="0"/>
            </a:lvl2pPr>
            <a:lvl3pPr>
              <a:defRPr sz="1800" baseline="0"/>
            </a:lvl3pPr>
            <a:lvl4pPr>
              <a:defRPr sz="1800" baseline="0"/>
            </a:lvl4pPr>
            <a:lvl5pPr>
              <a:defRPr sz="1800" baseline="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da-DK" dirty="0"/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2EB17243-0FF6-FE5E-C93C-98E758670E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Presentation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B4943616-064E-BE30-60A7-5B362DC305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61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98AC2-4785-4220-B647-5F445BCFEB0B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9802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DCE2C96-D46F-F78B-27BB-E673E84D8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183" y="365125"/>
            <a:ext cx="110026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9410465-9515-A5A7-F49E-EDAE1CB94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1183" y="1825625"/>
            <a:ext cx="110026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6DD3A7B-3C10-F298-11A8-9E6528FCC3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02F348-F166-0022-5EAA-5227DF083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61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98AC2-4785-4220-B647-5F445BCFEB0B}" type="slidenum">
              <a:rPr lang="de-DE" smtClean="0"/>
              <a:t>‹N›</a:t>
            </a:fld>
            <a:endParaRPr lang="de-DE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61566D0-6843-A6A8-EFE6-126793F5603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51183" y="203517"/>
            <a:ext cx="1055586" cy="127950"/>
          </a:xfrm>
          <a:prstGeom prst="rect">
            <a:avLst/>
          </a:prstGeom>
        </p:spPr>
      </p:pic>
      <p:pic>
        <p:nvPicPr>
          <p:cNvPr id="8" name="Picture 7" descr="A robot arms around a brain&#10;&#10;Description automatically generated">
            <a:extLst>
              <a:ext uri="{FF2B5EF4-FFF2-40B4-BE49-F238E27FC236}">
                <a16:creationId xmlns:a16="http://schemas.microsoft.com/office/drawing/2014/main" id="{094EA15B-9DF1-C329-0E49-FD548BE8C3D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617" y="47674"/>
            <a:ext cx="455072" cy="4896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1028AD-07EB-3A16-B821-FBC0647E911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51183" y="6406313"/>
            <a:ext cx="1384117" cy="294807"/>
          </a:xfrm>
          <a:prstGeom prst="rect">
            <a:avLst/>
          </a:prstGeom>
        </p:spPr>
      </p:pic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C60AD3BB-FB2E-29A5-F110-E93BCDAEE7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9904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4D925-8A9E-3A41-9A46-50E6D33D5B17}" type="datetime1">
              <a:rPr lang="da-DK" smtClean="0"/>
              <a:pPr/>
              <a:t>04-12-2025</a:t>
            </a:fld>
            <a:endParaRPr lang="de-DE" dirty="0"/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67AD2BA3-6276-643E-5AE9-7F5A6CE670A8}"/>
              </a:ext>
            </a:extLst>
          </p:cNvPr>
          <p:cNvSpPr txBox="1">
            <a:spLocks/>
          </p:cNvSpPr>
          <p:nvPr userDrawn="1"/>
        </p:nvSpPr>
        <p:spPr>
          <a:xfrm>
            <a:off x="1801896" y="6440573"/>
            <a:ext cx="2236704" cy="319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9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DIGITAL Europe - 101100700</a:t>
            </a:r>
            <a:endParaRPr lang="de-DE" sz="9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591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49" r:id="rId2"/>
    <p:sldLayoutId id="2147483655" r:id="rId3"/>
    <p:sldLayoutId id="2147483664" r:id="rId4"/>
    <p:sldLayoutId id="2147483662" r:id="rId5"/>
    <p:sldLayoutId id="2147483658" r:id="rId6"/>
    <p:sldLayoutId id="2147483661" r:id="rId7"/>
    <p:sldLayoutId id="2147483663" r:id="rId8"/>
    <p:sldLayoutId id="2147483657" r:id="rId9"/>
    <p:sldLayoutId id="2147483670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microsoft.com/office/2014/relationships/chartEx" Target="../charts/chartEx1.xml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8.png"/><Relationship Id="rId5" Type="http://schemas.openxmlformats.org/officeDocument/2006/relationships/diagramData" Target="../diagrams/data1.xml"/><Relationship Id="rId10" Type="http://schemas.openxmlformats.org/officeDocument/2006/relationships/hyperlink" Target="http://www.tefhealth.eu/" TargetMode="External"/><Relationship Id="rId4" Type="http://schemas.openxmlformats.org/officeDocument/2006/relationships/image" Target="NULL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F11ED6F1-5124-3825-6D1B-3E298ADEF7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032" r="2987"/>
          <a:stretch/>
        </p:blipFill>
        <p:spPr>
          <a:xfrm>
            <a:off x="-1" y="1065619"/>
            <a:ext cx="12192001" cy="499990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B8996-A9A8-E038-0321-CB3AB44F8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798AC2-4785-4220-B647-5F445BCFEB0B}" type="slidenum">
              <a:rPr lang="de-DE" smtClean="0"/>
              <a:t>1</a:t>
            </a:fld>
            <a:endParaRPr lang="de-DE"/>
          </a:p>
        </p:txBody>
      </p:sp>
      <p:sp>
        <p:nvSpPr>
          <p:cNvPr id="4" name="Textfeld 72">
            <a:extLst>
              <a:ext uri="{FF2B5EF4-FFF2-40B4-BE49-F238E27FC236}">
                <a16:creationId xmlns:a16="http://schemas.microsoft.com/office/drawing/2014/main" id="{ADF8100C-77D2-E475-6A5D-056D7CE87DD2}"/>
              </a:ext>
            </a:extLst>
          </p:cNvPr>
          <p:cNvSpPr txBox="1"/>
          <p:nvPr/>
        </p:nvSpPr>
        <p:spPr>
          <a:xfrm>
            <a:off x="229101" y="5021063"/>
            <a:ext cx="35796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de-DE" sz="2400" dirty="0">
              <a:solidFill>
                <a:srgbClr val="002060"/>
              </a:solidFill>
            </a:endParaRPr>
          </a:p>
          <a:p>
            <a:pPr algn="r"/>
            <a:r>
              <a:rPr lang="de-DE" sz="1600" dirty="0">
                <a:solidFill>
                  <a:srgbClr val="002060"/>
                </a:solidFill>
              </a:rPr>
              <a:t>04 </a:t>
            </a:r>
            <a:r>
              <a:rPr lang="de-DE" sz="1600" dirty="0" err="1">
                <a:solidFill>
                  <a:srgbClr val="002060"/>
                </a:solidFill>
              </a:rPr>
              <a:t>Dec</a:t>
            </a:r>
            <a:r>
              <a:rPr lang="de-DE" sz="1600" dirty="0">
                <a:solidFill>
                  <a:srgbClr val="002060"/>
                </a:solidFill>
              </a:rPr>
              <a:t> 2025</a:t>
            </a:r>
          </a:p>
        </p:txBody>
      </p:sp>
      <p:sp>
        <p:nvSpPr>
          <p:cNvPr id="8" name="Textfeld 5">
            <a:extLst>
              <a:ext uri="{FF2B5EF4-FFF2-40B4-BE49-F238E27FC236}">
                <a16:creationId xmlns:a16="http://schemas.microsoft.com/office/drawing/2014/main" id="{7C47BDCF-7679-7D44-E0DA-7F144C50ACAF}"/>
              </a:ext>
            </a:extLst>
          </p:cNvPr>
          <p:cNvSpPr txBox="1"/>
          <p:nvPr/>
        </p:nvSpPr>
        <p:spPr>
          <a:xfrm>
            <a:off x="6433875" y="5086317"/>
            <a:ext cx="5561331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>
                <a:solidFill>
                  <a:srgbClr val="002060"/>
                </a:solidFill>
                <a:cs typeface="Arial"/>
              </a:rPr>
              <a:t>Prof. Dr. Petra Ritter</a:t>
            </a:r>
            <a:endParaRPr lang="de-DE" sz="24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de-DE" sz="1600" dirty="0" err="1">
                <a:solidFill>
                  <a:srgbClr val="002060"/>
                </a:solidFill>
                <a:cs typeface="Arial" panose="020B0604020202020204" pitchFamily="34" charset="0"/>
              </a:rPr>
              <a:t>Director</a:t>
            </a:r>
            <a:r>
              <a:rPr lang="de-DE" sz="1600" dirty="0">
                <a:solidFill>
                  <a:srgbClr val="002060"/>
                </a:solidFill>
                <a:cs typeface="Arial" panose="020B0604020202020204" pitchFamily="34" charset="0"/>
              </a:rPr>
              <a:t> International Affairs, Charité</a:t>
            </a:r>
          </a:p>
          <a:p>
            <a:r>
              <a:rPr lang="de-DE" sz="1600" dirty="0" err="1">
                <a:solidFill>
                  <a:srgbClr val="002060"/>
                </a:solidFill>
                <a:cs typeface="Arial" panose="020B0604020202020204" pitchFamily="34" charset="0"/>
              </a:rPr>
              <a:t>Director</a:t>
            </a:r>
            <a:r>
              <a:rPr lang="de-DE" sz="1600" dirty="0">
                <a:solidFill>
                  <a:srgbClr val="002060"/>
                </a:solidFill>
                <a:cs typeface="Arial" panose="020B0604020202020204" pitchFamily="34" charset="0"/>
              </a:rPr>
              <a:t> Brain Simulation </a:t>
            </a:r>
            <a:r>
              <a:rPr lang="de-DE" sz="1600" dirty="0" err="1">
                <a:solidFill>
                  <a:srgbClr val="002060"/>
                </a:solidFill>
                <a:cs typeface="Arial" panose="020B0604020202020204" pitchFamily="34" charset="0"/>
              </a:rPr>
              <a:t>Section</a:t>
            </a:r>
            <a:r>
              <a:rPr lang="de-DE" sz="1600" dirty="0">
                <a:solidFill>
                  <a:srgbClr val="002060"/>
                </a:solidFill>
                <a:cs typeface="Arial" panose="020B0604020202020204" pitchFamily="34" charset="0"/>
              </a:rPr>
              <a:t> BIH &amp; </a:t>
            </a:r>
            <a:r>
              <a:rPr lang="de-DE" sz="1600" dirty="0" err="1">
                <a:solidFill>
                  <a:srgbClr val="002060"/>
                </a:solidFill>
                <a:cs typeface="Arial" panose="020B0604020202020204" pitchFamily="34" charset="0"/>
              </a:rPr>
              <a:t>Dept</a:t>
            </a:r>
            <a:r>
              <a:rPr lang="de-DE" sz="1600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de-DE" sz="1600" dirty="0" err="1">
                <a:solidFill>
                  <a:srgbClr val="002060"/>
                </a:solidFill>
                <a:cs typeface="Arial" panose="020B0604020202020204" pitchFamily="34" charset="0"/>
              </a:rPr>
              <a:t>Neurology</a:t>
            </a:r>
            <a:r>
              <a:rPr lang="de-DE" sz="1600" dirty="0">
                <a:solidFill>
                  <a:srgbClr val="002060"/>
                </a:solidFill>
                <a:cs typeface="Arial" panose="020B0604020202020204" pitchFamily="34" charset="0"/>
              </a:rPr>
              <a:t>, Charité</a:t>
            </a:r>
          </a:p>
          <a:p>
            <a:r>
              <a:rPr lang="de-DE" sz="1600" dirty="0" err="1">
                <a:solidFill>
                  <a:srgbClr val="002060"/>
                </a:solidFill>
                <a:cs typeface="Arial" panose="020B0604020202020204" pitchFamily="34" charset="0"/>
              </a:rPr>
              <a:t>Coordinator</a:t>
            </a:r>
            <a:r>
              <a:rPr lang="de-DE" sz="1600" dirty="0">
                <a:solidFill>
                  <a:srgbClr val="002060"/>
                </a:solidFill>
                <a:cs typeface="Arial" panose="020B0604020202020204" pitchFamily="34" charset="0"/>
              </a:rPr>
              <a:t> TEF-Health</a:t>
            </a:r>
          </a:p>
        </p:txBody>
      </p:sp>
      <p:sp>
        <p:nvSpPr>
          <p:cNvPr id="2" name="Title 23">
            <a:extLst>
              <a:ext uri="{FF2B5EF4-FFF2-40B4-BE49-F238E27FC236}">
                <a16:creationId xmlns:a16="http://schemas.microsoft.com/office/drawing/2014/main" id="{C0AA8D82-09E8-2EC9-3DA3-DD1407F314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83974"/>
            <a:ext cx="9144000" cy="2387600"/>
          </a:xfrm>
        </p:spPr>
        <p:txBody>
          <a:bodyPr>
            <a:normAutofit fontScale="90000"/>
          </a:bodyPr>
          <a:lstStyle/>
          <a:p>
            <a:pPr algn="ctr"/>
            <a:r>
              <a:rPr lang="de-DE" sz="6000" dirty="0">
                <a:solidFill>
                  <a:srgbClr val="002060"/>
                </a:solidFill>
              </a:rPr>
              <a:t>EU </a:t>
            </a:r>
            <a:r>
              <a:rPr lang="de-DE" sz="6000" dirty="0" err="1">
                <a:solidFill>
                  <a:srgbClr val="002060"/>
                </a:solidFill>
              </a:rPr>
              <a:t>Testing</a:t>
            </a:r>
            <a:r>
              <a:rPr lang="de-DE" sz="6000" dirty="0">
                <a:solidFill>
                  <a:srgbClr val="002060"/>
                </a:solidFill>
              </a:rPr>
              <a:t> and </a:t>
            </a:r>
            <a:r>
              <a:rPr lang="de-DE" sz="6000" dirty="0" err="1">
                <a:solidFill>
                  <a:srgbClr val="002060"/>
                </a:solidFill>
              </a:rPr>
              <a:t>Experimentation</a:t>
            </a:r>
            <a:r>
              <a:rPr lang="de-DE" sz="6000" dirty="0">
                <a:solidFill>
                  <a:srgbClr val="002060"/>
                </a:solidFill>
              </a:rPr>
              <a:t> Facility </a:t>
            </a:r>
            <a:r>
              <a:rPr lang="de-DE" sz="6000" dirty="0" err="1">
                <a:solidFill>
                  <a:srgbClr val="002060"/>
                </a:solidFill>
              </a:rPr>
              <a:t>for</a:t>
            </a:r>
            <a:r>
              <a:rPr lang="de-DE" sz="6000" dirty="0">
                <a:solidFill>
                  <a:srgbClr val="002060"/>
                </a:solidFill>
              </a:rPr>
              <a:t> Health AI and Robotics (TEF-Health)</a:t>
            </a:r>
          </a:p>
        </p:txBody>
      </p:sp>
    </p:spTree>
    <p:extLst>
      <p:ext uri="{BB962C8B-B14F-4D97-AF65-F5344CB8AC3E}">
        <p14:creationId xmlns:p14="http://schemas.microsoft.com/office/powerpoint/2010/main" val="2212929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AF786-B92C-5BDE-9CDB-6A864C64B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CF7C155A-10F8-54E2-ADA9-24764BAB2F8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991" t="-13454" r="4739" b="-2749"/>
          <a:stretch/>
        </p:blipFill>
        <p:spPr>
          <a:xfrm>
            <a:off x="350838" y="598487"/>
            <a:ext cx="11499850" cy="5650398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D29D4F-2908-7B73-6743-FCDDE98DD3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798AC2-4785-4220-B647-5F445BCFEB0B}" type="slidenum">
              <a:rPr lang="de-DE" smtClean="0"/>
              <a:t>10</a:t>
            </a:fld>
            <a:endParaRPr lang="de-DE" dirty="0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88E05B3B-6A7E-AC84-699A-8447A2FA4E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de-DE" dirty="0" err="1">
                <a:solidFill>
                  <a:srgbClr val="002060"/>
                </a:solidFill>
              </a:rPr>
              <a:t>Thank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you</a:t>
            </a:r>
            <a:endParaRPr lang="de-DE" sz="6000" dirty="0">
              <a:solidFill>
                <a:srgbClr val="002060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F3FFA2E-62B0-9E21-3D38-64057E599D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1" dirty="0"/>
              <a:t>T</a:t>
            </a:r>
            <a:r>
              <a:rPr lang="en-DE" b="1" dirty="0"/>
              <a:t>efhealth.eu</a:t>
            </a:r>
          </a:p>
        </p:txBody>
      </p:sp>
    </p:spTree>
    <p:extLst>
      <p:ext uri="{BB962C8B-B14F-4D97-AF65-F5344CB8AC3E}">
        <p14:creationId xmlns:p14="http://schemas.microsoft.com/office/powerpoint/2010/main" val="1312351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F261AB-BBBB-49C6-65FF-40851CDD6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599" y="6563025"/>
            <a:ext cx="7557655" cy="365125"/>
          </a:xfrm>
        </p:spPr>
        <p:txBody>
          <a:bodyPr/>
          <a:lstStyle/>
          <a:p>
            <a:r>
              <a:rPr lang="en-GB" sz="800" dirty="0"/>
              <a:t>Source: https://</a:t>
            </a:r>
            <a:r>
              <a:rPr lang="en-GB" sz="800" dirty="0" err="1"/>
              <a:t>www.fda.gov</a:t>
            </a:r>
            <a:r>
              <a:rPr lang="en-GB" sz="800" dirty="0"/>
              <a:t>/medical-devices/digital-health-</a:t>
            </a:r>
            <a:r>
              <a:rPr lang="en-GB" sz="800" dirty="0" err="1"/>
              <a:t>center</a:t>
            </a:r>
            <a:r>
              <a:rPr lang="en-GB" sz="800" dirty="0"/>
              <a:t>-excellence/blog-lifecycle-management-approach-toward-delivering-safe-effective-ai-enabled-health-care</a:t>
            </a:r>
            <a:endParaRPr lang="en-DE" sz="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249C92-A19E-3A75-5346-DAABE177D7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798AC2-4785-4220-B647-5F445BCFEB0B}" type="slidenum">
              <a:rPr lang="de-DE" smtClean="0"/>
              <a:t>2</a:t>
            </a:fld>
            <a:endParaRPr lang="de-DE"/>
          </a:p>
        </p:txBody>
      </p:sp>
      <p:pic>
        <p:nvPicPr>
          <p:cNvPr id="7" name="Picture 6" descr="A diagram of a process&#10;&#10;AI-generated content may be incorrect.">
            <a:extLst>
              <a:ext uri="{FF2B5EF4-FFF2-40B4-BE49-F238E27FC236}">
                <a16:creationId xmlns:a16="http://schemas.microsoft.com/office/drawing/2014/main" id="{9F936C8B-03F3-7B56-D2AC-328047AEF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6" b="3229"/>
          <a:stretch>
            <a:fillRect/>
          </a:stretch>
        </p:blipFill>
        <p:spPr>
          <a:xfrm>
            <a:off x="-1" y="1260394"/>
            <a:ext cx="11840817" cy="5140407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46641E8-FE74-0961-55D5-817E35883512}"/>
              </a:ext>
            </a:extLst>
          </p:cNvPr>
          <p:cNvSpPr/>
          <p:nvPr/>
        </p:nvSpPr>
        <p:spPr>
          <a:xfrm>
            <a:off x="6996223" y="1307872"/>
            <a:ext cx="1105786" cy="5082822"/>
          </a:xfrm>
          <a:prstGeom prst="roundRect">
            <a:avLst/>
          </a:prstGeom>
          <a:noFill/>
          <a:ln w="53975">
            <a:solidFill>
              <a:srgbClr val="FF4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953F3E6-CFE2-5ABD-60D3-A59DA36D455B}"/>
              </a:ext>
            </a:extLst>
          </p:cNvPr>
          <p:cNvSpPr txBox="1">
            <a:spLocks/>
          </p:cNvSpPr>
          <p:nvPr/>
        </p:nvSpPr>
        <p:spPr>
          <a:xfrm>
            <a:off x="350838" y="479952"/>
            <a:ext cx="10515600" cy="665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DE" b="1" dirty="0"/>
              <a:t>AI Life Cycle</a:t>
            </a:r>
          </a:p>
        </p:txBody>
      </p:sp>
      <p:pic>
        <p:nvPicPr>
          <p:cNvPr id="6" name="Picture 5" descr="A brain with arms around a wire mesh around it&#10;&#10;Description automatically generated">
            <a:extLst>
              <a:ext uri="{FF2B5EF4-FFF2-40B4-BE49-F238E27FC236}">
                <a16:creationId xmlns:a16="http://schemas.microsoft.com/office/drawing/2014/main" id="{93034E16-8EE8-C6A4-C7B0-7AD319E585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7661" y="-7022"/>
            <a:ext cx="1242910" cy="122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814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7FE9E8-2FB4-EA8D-8CA4-E47B480FDD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47696" y="1872120"/>
            <a:ext cx="4593121" cy="3517900"/>
          </a:xfrm>
        </p:spPr>
        <p:txBody>
          <a:bodyPr/>
          <a:lstStyle/>
          <a:p>
            <a:r>
              <a:rPr lang="en-DE" dirty="0"/>
              <a:t>Connect </a:t>
            </a:r>
          </a:p>
          <a:p>
            <a:pPr lvl="1"/>
            <a:r>
              <a:rPr lang="en-DE" dirty="0"/>
              <a:t>AI and robotics healthcare product providers with </a:t>
            </a:r>
          </a:p>
          <a:p>
            <a:pPr lvl="1"/>
            <a:r>
              <a:rPr lang="en-DE" dirty="0"/>
              <a:t>Testing and validation service providers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0D0F9-5F71-361D-6B75-207383217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 b="1" dirty="0"/>
              <a:t>Digital Marketplace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ABF6CA-3122-98EB-7978-1F1A30D79A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798AC2-4785-4220-B647-5F445BCFEB0B}" type="slidenum">
              <a:rPr lang="de-DE" smtClean="0"/>
              <a:t>3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6CF62D-D58C-41B3-1921-B05EDDBB3F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de-DE" sz="1200" b="1" dirty="0" err="1">
                <a:solidFill>
                  <a:schemeClr val="accent2"/>
                </a:solidFill>
              </a:rPr>
              <a:t>Tefhealth.eu</a:t>
            </a:r>
            <a:endParaRPr lang="de-DE" sz="1200" b="1" dirty="0">
              <a:solidFill>
                <a:schemeClr val="accent2"/>
              </a:solidFill>
            </a:endParaRPr>
          </a:p>
        </p:txBody>
      </p:sp>
      <p:pic>
        <p:nvPicPr>
          <p:cNvPr id="8" name="Picture 7" descr="A diagram of a health and safety system&#10;&#10;AI-generated content may be incorrect.">
            <a:extLst>
              <a:ext uri="{FF2B5EF4-FFF2-40B4-BE49-F238E27FC236}">
                <a16:creationId xmlns:a16="http://schemas.microsoft.com/office/drawing/2014/main" id="{FBC5AACF-FF00-BB3A-1B2D-23B66902F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2" y="1629254"/>
            <a:ext cx="6986807" cy="396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16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756C0-331A-587A-14F5-2930132B4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22895D-F35D-E6CB-7E8E-418E59E223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798AC2-4785-4220-B647-5F445BCFEB0B}" type="slidenum">
              <a:rPr lang="de-DE" smtClean="0"/>
              <a:t>4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FAD5D4-960B-50EE-683F-BBE52C1E34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de-DE" sz="1200" b="1" dirty="0" err="1">
                <a:solidFill>
                  <a:schemeClr val="accent2"/>
                </a:solidFill>
              </a:rPr>
              <a:t>Tefhealth.eu</a:t>
            </a:r>
            <a:endParaRPr lang="de-DE" sz="1200" b="1" dirty="0">
              <a:solidFill>
                <a:schemeClr val="accent2"/>
              </a:solidFill>
            </a:endParaRPr>
          </a:p>
        </p:txBody>
      </p:sp>
      <p:pic>
        <p:nvPicPr>
          <p:cNvPr id="8" name="Picture 7" descr="A person standing next to a white board&#10;&#10;AI-generated content may be incorrect.">
            <a:extLst>
              <a:ext uri="{FF2B5EF4-FFF2-40B4-BE49-F238E27FC236}">
                <a16:creationId xmlns:a16="http://schemas.microsoft.com/office/drawing/2014/main" id="{C38E4F7E-E3B1-0FB4-5FA7-756F8FD7E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10" y="3415219"/>
            <a:ext cx="1422400" cy="1422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A91F63-7AA0-D2A9-C49B-3C065EFC017C}"/>
              </a:ext>
            </a:extLst>
          </p:cNvPr>
          <p:cNvSpPr txBox="1"/>
          <p:nvPr/>
        </p:nvSpPr>
        <p:spPr>
          <a:xfrm>
            <a:off x="790219" y="2075179"/>
            <a:ext cx="1535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b="1" dirty="0"/>
              <a:t>Consulting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66E7FA-69A3-EEBB-3381-2A7951927A72}"/>
              </a:ext>
            </a:extLst>
          </p:cNvPr>
          <p:cNvSpPr txBox="1"/>
          <p:nvPr/>
        </p:nvSpPr>
        <p:spPr>
          <a:xfrm>
            <a:off x="3871499" y="1957241"/>
            <a:ext cx="13740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sz="2400" b="1" dirty="0"/>
              <a:t>Usability </a:t>
            </a:r>
          </a:p>
          <a:p>
            <a:pPr algn="ctr"/>
            <a:r>
              <a:rPr lang="en-DE" sz="2400" b="1" dirty="0"/>
              <a:t>Testing</a:t>
            </a:r>
          </a:p>
        </p:txBody>
      </p:sp>
      <p:pic>
        <p:nvPicPr>
          <p:cNvPr id="12" name="Picture 11" descr="A hand holding a phone&#10;&#10;AI-generated content may be incorrect.">
            <a:extLst>
              <a:ext uri="{FF2B5EF4-FFF2-40B4-BE49-F238E27FC236}">
                <a16:creationId xmlns:a16="http://schemas.microsoft.com/office/drawing/2014/main" id="{FDA7AB87-58B2-4E31-45FA-4548E1276983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996" y="3293518"/>
            <a:ext cx="1435100" cy="14097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EA32FFC-1044-705B-B20B-34E33DD55FB3}"/>
              </a:ext>
            </a:extLst>
          </p:cNvPr>
          <p:cNvSpPr/>
          <p:nvPr/>
        </p:nvSpPr>
        <p:spPr>
          <a:xfrm>
            <a:off x="170480" y="2867695"/>
            <a:ext cx="2890730" cy="3068151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880DA0-16B2-28A5-D470-3AF2800EF194}"/>
              </a:ext>
            </a:extLst>
          </p:cNvPr>
          <p:cNvSpPr/>
          <p:nvPr/>
        </p:nvSpPr>
        <p:spPr>
          <a:xfrm>
            <a:off x="3152076" y="2867694"/>
            <a:ext cx="2890730" cy="3068151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69CE5E5-E749-D614-48DA-455EDC8D9392}"/>
              </a:ext>
            </a:extLst>
          </p:cNvPr>
          <p:cNvSpPr/>
          <p:nvPr/>
        </p:nvSpPr>
        <p:spPr>
          <a:xfrm>
            <a:off x="6142303" y="2867693"/>
            <a:ext cx="2890730" cy="3068151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D73639C-F95F-4CCA-DF6A-DB4041AF18E4}"/>
              </a:ext>
            </a:extLst>
          </p:cNvPr>
          <p:cNvSpPr/>
          <p:nvPr/>
        </p:nvSpPr>
        <p:spPr>
          <a:xfrm>
            <a:off x="9120566" y="2867692"/>
            <a:ext cx="2890730" cy="3068151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18" name="Picture 17" descr="A hand holding a phone&#10;&#10;AI-generated content may be incorrect.">
            <a:extLst>
              <a:ext uri="{FF2B5EF4-FFF2-40B4-BE49-F238E27FC236}">
                <a16:creationId xmlns:a16="http://schemas.microsoft.com/office/drawing/2014/main" id="{F1B6338F-73F9-A5FF-2CC4-CB501DC39C88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236" y="665479"/>
            <a:ext cx="1435100" cy="14097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4AFAFB5-3CED-0AB3-BA5C-F6E5AD973ADD}"/>
              </a:ext>
            </a:extLst>
          </p:cNvPr>
          <p:cNvSpPr txBox="1"/>
          <p:nvPr/>
        </p:nvSpPr>
        <p:spPr>
          <a:xfrm>
            <a:off x="6771355" y="1961696"/>
            <a:ext cx="1632626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DE" sz="2400" b="1" dirty="0"/>
              <a:t>Regulatory</a:t>
            </a:r>
          </a:p>
          <a:p>
            <a:pPr algn="ctr"/>
            <a:r>
              <a:rPr lang="en-DE" sz="2400" b="1" dirty="0"/>
              <a:t>Framework</a:t>
            </a:r>
          </a:p>
        </p:txBody>
      </p:sp>
      <p:pic>
        <p:nvPicPr>
          <p:cNvPr id="21" name="Picture 20" descr="A black and white clipboard with check marks and a seal&#10;&#10;AI-generated content may be incorrect.">
            <a:extLst>
              <a:ext uri="{FF2B5EF4-FFF2-40B4-BE49-F238E27FC236}">
                <a16:creationId xmlns:a16="http://schemas.microsoft.com/office/drawing/2014/main" id="{FB1179C8-C5D5-AAB1-7283-ACB7AD8333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192" y="984519"/>
            <a:ext cx="1054100" cy="939800"/>
          </a:xfrm>
          <a:prstGeom prst="rect">
            <a:avLst/>
          </a:prstGeom>
        </p:spPr>
      </p:pic>
      <p:pic>
        <p:nvPicPr>
          <p:cNvPr id="23" name="Picture 22" descr="A line art of a person with different medical items&#10;&#10;AI-generated content may be incorrect.">
            <a:extLst>
              <a:ext uri="{FF2B5EF4-FFF2-40B4-BE49-F238E27FC236}">
                <a16:creationId xmlns:a16="http://schemas.microsoft.com/office/drawing/2014/main" id="{0A7BA1FA-C945-4290-DA38-32DD0FCF1B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06"/>
          <a:stretch>
            <a:fillRect/>
          </a:stretch>
        </p:blipFill>
        <p:spPr>
          <a:xfrm>
            <a:off x="9817160" y="820704"/>
            <a:ext cx="1282700" cy="123297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1D59E66-A316-3F65-53EB-34C68C668ABA}"/>
              </a:ext>
            </a:extLst>
          </p:cNvPr>
          <p:cNvSpPr txBox="1"/>
          <p:nvPr/>
        </p:nvSpPr>
        <p:spPr>
          <a:xfrm>
            <a:off x="10051206" y="1957240"/>
            <a:ext cx="1029449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DE" sz="2400" b="1" dirty="0"/>
              <a:t>Data</a:t>
            </a:r>
          </a:p>
          <a:p>
            <a:pPr algn="ctr"/>
            <a:r>
              <a:rPr lang="en-DE" sz="2400" b="1" dirty="0"/>
              <a:t>Access</a:t>
            </a:r>
          </a:p>
        </p:txBody>
      </p:sp>
      <p:pic>
        <p:nvPicPr>
          <p:cNvPr id="7" name="Picture 6" descr="A person standing next to a white board&#10;&#10;AI-generated content may be incorrect.">
            <a:extLst>
              <a:ext uri="{FF2B5EF4-FFF2-40B4-BE49-F238E27FC236}">
                <a16:creationId xmlns:a16="http://schemas.microsoft.com/office/drawing/2014/main" id="{8AE6F5A5-6251-EEEF-4416-2E2F626130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32" y="984519"/>
            <a:ext cx="982955" cy="98295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84E18-663F-36CE-E018-572730B82E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0960" y="439166"/>
            <a:ext cx="10515600" cy="665695"/>
          </a:xfrm>
        </p:spPr>
        <p:txBody>
          <a:bodyPr/>
          <a:lstStyle/>
          <a:p>
            <a:r>
              <a:rPr lang="en-DE" b="1" dirty="0"/>
              <a:t>TEF-Healht Services</a:t>
            </a:r>
          </a:p>
        </p:txBody>
      </p:sp>
    </p:spTree>
    <p:extLst>
      <p:ext uri="{BB962C8B-B14F-4D97-AF65-F5344CB8AC3E}">
        <p14:creationId xmlns:p14="http://schemas.microsoft.com/office/powerpoint/2010/main" val="3070869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B8F82E-020A-6D5F-D8C8-1C97B1E8B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798AC2-4785-4220-B647-5F445BCFEB0B}" type="slidenum">
              <a:rPr lang="de-DE" smtClean="0"/>
              <a:t>5</a:t>
            </a:fld>
            <a:endParaRPr lang="de-DE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01FF5C5-1D7B-E3A0-AD23-885D7CF94DCA}"/>
              </a:ext>
            </a:extLst>
          </p:cNvPr>
          <p:cNvGrpSpPr/>
          <p:nvPr/>
        </p:nvGrpSpPr>
        <p:grpSpPr>
          <a:xfrm>
            <a:off x="4036163" y="170401"/>
            <a:ext cx="7539762" cy="6576420"/>
            <a:chOff x="4117443" y="170401"/>
            <a:chExt cx="7539762" cy="657642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C012737-E6E4-00F3-968F-572B9159C70D}"/>
                </a:ext>
              </a:extLst>
            </p:cNvPr>
            <p:cNvGrpSpPr/>
            <p:nvPr/>
          </p:nvGrpSpPr>
          <p:grpSpPr>
            <a:xfrm>
              <a:off x="4117443" y="170401"/>
              <a:ext cx="7539762" cy="6576420"/>
              <a:chOff x="5692472" y="1024203"/>
              <a:chExt cx="5823410" cy="4617204"/>
            </a:xfrm>
          </p:grpSpPr>
          <mc:AlternateContent xmlns:mc="http://schemas.openxmlformats.org/markup-compatibility/2006" xmlns:cx1="http://schemas.microsoft.com/office/drawing/2015/9/8/chartex">
            <mc:Choice Requires="cx1">
              <p:graphicFrame>
                <p:nvGraphicFramePr>
                  <p:cNvPr id="10" name="Chart 9">
                    <a:extLst>
                      <a:ext uri="{FF2B5EF4-FFF2-40B4-BE49-F238E27FC236}">
                        <a16:creationId xmlns:a16="http://schemas.microsoft.com/office/drawing/2014/main" id="{74202E4F-28D3-3860-FF65-9EE8F85FB52B}"/>
                      </a:ext>
                    </a:extLst>
                  </p:cNvPr>
                  <p:cNvGraphicFramePr/>
                  <p:nvPr/>
                </p:nvGraphicFramePr>
                <p:xfrm>
                  <a:off x="5692472" y="1024203"/>
                  <a:ext cx="5823410" cy="4617204"/>
                </p:xfrm>
                <a:graphic>
                  <a:graphicData uri="http://schemas.microsoft.com/office/drawing/2014/chartex">
                    <cx:chart xmlns:cx="http://schemas.microsoft.com/office/drawing/2014/chartex" xmlns:r="http://schemas.openxmlformats.org/officeDocument/2006/relationships" r:id="rId3"/>
                  </a:graphicData>
                </a:graphic>
              </p:graphicFrame>
            </mc:Choice>
            <mc:Fallback xmlns="">
              <p:pic>
                <p:nvPicPr>
                  <p:cNvPr id="54" name="Chart 53">
                    <a:extLst>
                      <a:ext uri="{FF2B5EF4-FFF2-40B4-BE49-F238E27FC236}">
                        <a16:creationId xmlns:a16="http://schemas.microsoft.com/office/drawing/2014/main" id="{C06629B3-4A64-EF79-315B-E8E1664AE1A2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117443" y="170401"/>
                    <a:ext cx="7539762" cy="6576420"/>
                  </a:xfrm>
                  <a:prstGeom prst="rect">
                    <a:avLst/>
                  </a:prstGeom>
                </p:spPr>
              </p:pic>
            </mc:Fallback>
          </mc:AlternateContent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F4C0447-AD80-CE67-8A1C-FB43F9544E97}"/>
                  </a:ext>
                </a:extLst>
              </p:cNvPr>
              <p:cNvSpPr txBox="1"/>
              <p:nvPr/>
            </p:nvSpPr>
            <p:spPr>
              <a:xfrm>
                <a:off x="7963403" y="3773011"/>
                <a:ext cx="537826" cy="2976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DE" dirty="0">
                    <a:solidFill>
                      <a:schemeClr val="bg1"/>
                    </a:solidFill>
                  </a:rPr>
                  <a:t>ESFRI</a:t>
                </a: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FE01D4F-FF8C-923A-6C19-B706DE9A588D}"/>
                </a:ext>
              </a:extLst>
            </p:cNvPr>
            <p:cNvSpPr/>
            <p:nvPr/>
          </p:nvSpPr>
          <p:spPr>
            <a:xfrm>
              <a:off x="4299851" y="638730"/>
              <a:ext cx="6015073" cy="6015073"/>
            </a:xfrm>
            <a:prstGeom prst="ellipse">
              <a:avLst/>
            </a:prstGeom>
            <a:noFill/>
            <a:ln w="825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9E9AC55-D5E5-AB03-E6DC-8AA5B7DBA967}"/>
                </a:ext>
              </a:extLst>
            </p:cNvPr>
            <p:cNvSpPr/>
            <p:nvPr/>
          </p:nvSpPr>
          <p:spPr>
            <a:xfrm>
              <a:off x="4247533" y="625082"/>
              <a:ext cx="6094687" cy="6028721"/>
            </a:xfrm>
            <a:prstGeom prst="ellipse">
              <a:avLst/>
            </a:prstGeom>
            <a:noFill/>
            <a:ln w="38100">
              <a:solidFill>
                <a:srgbClr val="820E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03E20FF-0A03-8B57-02F3-37483415319F}"/>
              </a:ext>
            </a:extLst>
          </p:cNvPr>
          <p:cNvGrpSpPr/>
          <p:nvPr/>
        </p:nvGrpSpPr>
        <p:grpSpPr>
          <a:xfrm>
            <a:off x="4364343" y="681644"/>
            <a:ext cx="5942551" cy="5628506"/>
            <a:chOff x="4364878" y="663427"/>
            <a:chExt cx="5942551" cy="562850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282C57-D15F-8C2C-4153-F6012AA355D2}"/>
                </a:ext>
              </a:extLst>
            </p:cNvPr>
            <p:cNvSpPr txBox="1"/>
            <p:nvPr/>
          </p:nvSpPr>
          <p:spPr>
            <a:xfrm rot="20471361">
              <a:off x="8234426" y="3023367"/>
              <a:ext cx="2073003" cy="338554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DE" sz="1600" b="1" dirty="0"/>
                <a:t>Building Competence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5569732-71B3-A0DA-64A2-A0044558D468}"/>
                </a:ext>
              </a:extLst>
            </p:cNvPr>
            <p:cNvSpPr txBox="1"/>
            <p:nvPr/>
          </p:nvSpPr>
          <p:spPr>
            <a:xfrm rot="1027565">
              <a:off x="4364878" y="2904296"/>
              <a:ext cx="2036378" cy="323165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DE" sz="1500" b="1" dirty="0"/>
                <a:t>Quality &amp; Regulation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847A8E2-04A2-C8AF-C4C3-B82CF70CA0A6}"/>
                </a:ext>
              </a:extLst>
            </p:cNvPr>
            <p:cNvSpPr txBox="1"/>
            <p:nvPr/>
          </p:nvSpPr>
          <p:spPr>
            <a:xfrm rot="18246039">
              <a:off x="5205440" y="5117742"/>
              <a:ext cx="2009828" cy="338554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Sustainability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504E7E-0436-E8AE-0BC2-481FD35C3D49}"/>
                </a:ext>
              </a:extLst>
            </p:cNvPr>
            <p:cNvSpPr txBox="1"/>
            <p:nvPr/>
          </p:nvSpPr>
          <p:spPr>
            <a:xfrm rot="16200000">
              <a:off x="6446608" y="1493429"/>
              <a:ext cx="1998557" cy="338554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DE" sz="1600" b="1" dirty="0"/>
                <a:t>Certification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7FE58D6-11A9-BF6C-002E-8BADAE2A252E}"/>
                </a:ext>
              </a:extLst>
            </p:cNvPr>
            <p:cNvSpPr txBox="1"/>
            <p:nvPr/>
          </p:nvSpPr>
          <p:spPr>
            <a:xfrm rot="2566463">
              <a:off x="4811188" y="2108033"/>
              <a:ext cx="2034436" cy="343986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DE" sz="1600" b="1" dirty="0"/>
                <a:t>Health Data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53FF828-1565-29C0-3459-36BB1D093574}"/>
                </a:ext>
              </a:extLst>
            </p:cNvPr>
            <p:cNvSpPr txBox="1"/>
            <p:nvPr/>
          </p:nvSpPr>
          <p:spPr>
            <a:xfrm rot="3237153">
              <a:off x="7642071" y="5006103"/>
              <a:ext cx="1877758" cy="338554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Validation &amp; Testing</a:t>
              </a:r>
            </a:p>
          </p:txBody>
        </p:sp>
      </p:grp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253802B2-A75F-EFC0-62A6-D9F2FC863FC8}"/>
              </a:ext>
            </a:extLst>
          </p:cNvPr>
          <p:cNvGraphicFramePr/>
          <p:nvPr/>
        </p:nvGraphicFramePr>
        <p:xfrm>
          <a:off x="-239685" y="1676804"/>
          <a:ext cx="4348065" cy="3425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667760B-0C88-2F2B-634D-14486C226643}"/>
              </a:ext>
            </a:extLst>
          </p:cNvPr>
          <p:cNvCxnSpPr>
            <a:cxnSpLocks/>
          </p:cNvCxnSpPr>
          <p:nvPr/>
        </p:nvCxnSpPr>
        <p:spPr>
          <a:xfrm flipV="1">
            <a:off x="3928641" y="1904895"/>
            <a:ext cx="748961" cy="1210403"/>
          </a:xfrm>
          <a:prstGeom prst="line">
            <a:avLst/>
          </a:prstGeom>
          <a:ln w="38100">
            <a:solidFill>
              <a:srgbClr val="820E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67924F7-7579-9D20-D489-58A4B42A27A2}"/>
              </a:ext>
            </a:extLst>
          </p:cNvPr>
          <p:cNvCxnSpPr>
            <a:cxnSpLocks/>
          </p:cNvCxnSpPr>
          <p:nvPr/>
        </p:nvCxnSpPr>
        <p:spPr>
          <a:xfrm>
            <a:off x="3940998" y="3782861"/>
            <a:ext cx="514176" cy="1203113"/>
          </a:xfrm>
          <a:prstGeom prst="line">
            <a:avLst/>
          </a:prstGeom>
          <a:ln w="38100">
            <a:solidFill>
              <a:srgbClr val="820E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5E13AD3-E4E0-7210-5BA1-1DB7CBFEBC94}"/>
              </a:ext>
            </a:extLst>
          </p:cNvPr>
          <p:cNvGrpSpPr/>
          <p:nvPr/>
        </p:nvGrpSpPr>
        <p:grpSpPr>
          <a:xfrm>
            <a:off x="9356691" y="91213"/>
            <a:ext cx="2624680" cy="1338926"/>
            <a:chOff x="9315747" y="159453"/>
            <a:chExt cx="2624680" cy="1338926"/>
          </a:xfrm>
        </p:grpSpPr>
        <p:sp>
          <p:nvSpPr>
            <p:cNvPr id="23" name="Rounded Rectangular Callout 22">
              <a:extLst>
                <a:ext uri="{FF2B5EF4-FFF2-40B4-BE49-F238E27FC236}">
                  <a16:creationId xmlns:a16="http://schemas.microsoft.com/office/drawing/2014/main" id="{2351E3E0-3EDF-6F26-3CE5-A56BDB656BE0}"/>
                </a:ext>
              </a:extLst>
            </p:cNvPr>
            <p:cNvSpPr/>
            <p:nvPr/>
          </p:nvSpPr>
          <p:spPr>
            <a:xfrm>
              <a:off x="9315747" y="159453"/>
              <a:ext cx="2624680" cy="1338926"/>
            </a:xfrm>
            <a:prstGeom prst="wedgeRoundRectCallout">
              <a:avLst>
                <a:gd name="adj1" fmla="val -97790"/>
                <a:gd name="adj2" fmla="val 172585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470408D-F37D-2D03-4284-F77703243F55}"/>
                </a:ext>
              </a:extLst>
            </p:cNvPr>
            <p:cNvSpPr txBox="1"/>
            <p:nvPr/>
          </p:nvSpPr>
          <p:spPr>
            <a:xfrm>
              <a:off x="9535420" y="330070"/>
              <a:ext cx="205216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/>
                <a:t>Single EU-wide </a:t>
              </a:r>
            </a:p>
            <a:p>
              <a:r>
                <a:rPr lang="en-DE" dirty="0"/>
                <a:t>entry point through</a:t>
              </a:r>
            </a:p>
            <a:p>
              <a:r>
                <a:rPr lang="en-US" dirty="0">
                  <a:hlinkClick r:id="rId10"/>
                </a:rPr>
                <a:t>www.tefhealth.eu</a:t>
              </a:r>
              <a:r>
                <a:rPr lang="en-US" dirty="0"/>
                <a:t> </a:t>
              </a:r>
            </a:p>
          </p:txBody>
        </p:sp>
      </p:grpSp>
      <p:pic>
        <p:nvPicPr>
          <p:cNvPr id="25" name="Picture 24" descr="A brain with arms around a wire mesh around it&#10;&#10;Description automatically generated">
            <a:extLst>
              <a:ext uri="{FF2B5EF4-FFF2-40B4-BE49-F238E27FC236}">
                <a16:creationId xmlns:a16="http://schemas.microsoft.com/office/drawing/2014/main" id="{958F6D55-A453-C535-9BF2-B5FF4B9B173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4134" y="2585190"/>
            <a:ext cx="2167179" cy="2137079"/>
          </a:xfrm>
          <a:prstGeom prst="rect">
            <a:avLst/>
          </a:prstGeom>
        </p:spPr>
      </p:pic>
      <p:sp>
        <p:nvSpPr>
          <p:cNvPr id="26" name="Title 33">
            <a:extLst>
              <a:ext uri="{FF2B5EF4-FFF2-40B4-BE49-F238E27FC236}">
                <a16:creationId xmlns:a16="http://schemas.microsoft.com/office/drawing/2014/main" id="{44623E90-B967-D646-37A7-26548797F3F7}"/>
              </a:ext>
            </a:extLst>
          </p:cNvPr>
          <p:cNvSpPr txBox="1">
            <a:spLocks/>
          </p:cNvSpPr>
          <p:nvPr/>
        </p:nvSpPr>
        <p:spPr>
          <a:xfrm>
            <a:off x="210629" y="421293"/>
            <a:ext cx="1010360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DE" sz="3600" b="1" dirty="0">
                <a:latin typeface="+mn-lt"/>
              </a:rPr>
              <a:t>Flywheel to market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0319617-6980-041E-A513-A6E57632D1CC}"/>
              </a:ext>
            </a:extLst>
          </p:cNvPr>
          <p:cNvSpPr/>
          <p:nvPr/>
        </p:nvSpPr>
        <p:spPr>
          <a:xfrm>
            <a:off x="10527826" y="2289522"/>
            <a:ext cx="1453545" cy="2454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2" name="Ellips 1">
            <a:extLst>
              <a:ext uri="{FF2B5EF4-FFF2-40B4-BE49-F238E27FC236}">
                <a16:creationId xmlns:a16="http://schemas.microsoft.com/office/drawing/2014/main" id="{7BA436E8-1330-F8EC-5BA4-3D6C1FC6380C}"/>
              </a:ext>
            </a:extLst>
          </p:cNvPr>
          <p:cNvSpPr>
            <a:spLocks noChangeAspect="1"/>
          </p:cNvSpPr>
          <p:nvPr/>
        </p:nvSpPr>
        <p:spPr>
          <a:xfrm>
            <a:off x="10217481" y="4894250"/>
            <a:ext cx="1944000" cy="1944000"/>
          </a:xfrm>
          <a:prstGeom prst="ellipse">
            <a:avLst/>
          </a:prstGeom>
          <a:solidFill>
            <a:srgbClr val="81167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/>
              <a:t>2</a:t>
            </a:r>
            <a:endParaRPr lang="en-GB" dirty="0"/>
          </a:p>
          <a:p>
            <a:pPr algn="ctr"/>
            <a:r>
              <a:rPr lang="en-GB" sz="2000" dirty="0"/>
              <a:t>Open Calls </a:t>
            </a:r>
          </a:p>
          <a:p>
            <a:pPr algn="ctr"/>
            <a:r>
              <a:rPr lang="en-GB" sz="1400" dirty="0"/>
              <a:t>for Discounts</a:t>
            </a:r>
          </a:p>
        </p:txBody>
      </p:sp>
      <p:sp>
        <p:nvSpPr>
          <p:cNvPr id="28" name="Ellips 1">
            <a:extLst>
              <a:ext uri="{FF2B5EF4-FFF2-40B4-BE49-F238E27FC236}">
                <a16:creationId xmlns:a16="http://schemas.microsoft.com/office/drawing/2014/main" id="{99CE3E4F-E404-1C33-3BD2-14CDFB4E14F5}"/>
              </a:ext>
            </a:extLst>
          </p:cNvPr>
          <p:cNvSpPr>
            <a:spLocks noChangeAspect="1"/>
          </p:cNvSpPr>
          <p:nvPr/>
        </p:nvSpPr>
        <p:spPr>
          <a:xfrm>
            <a:off x="10272949" y="3041974"/>
            <a:ext cx="1944000" cy="1944000"/>
          </a:xfrm>
          <a:prstGeom prst="ellipse">
            <a:avLst/>
          </a:prstGeom>
          <a:solidFill>
            <a:srgbClr val="81167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/>
              <a:t>360</a:t>
            </a:r>
            <a:endParaRPr lang="en-GB" dirty="0"/>
          </a:p>
          <a:p>
            <a:pPr algn="ctr"/>
            <a:r>
              <a:rPr lang="en-GB" sz="2400" dirty="0"/>
              <a:t>Services</a:t>
            </a:r>
          </a:p>
        </p:txBody>
      </p:sp>
    </p:spTree>
    <p:extLst>
      <p:ext uri="{BB962C8B-B14F-4D97-AF65-F5344CB8AC3E}">
        <p14:creationId xmlns:p14="http://schemas.microsoft.com/office/powerpoint/2010/main" val="3592027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71383-8A00-4B63-90CE-DD4F6EB5DE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05935" y="23527"/>
            <a:ext cx="10515600" cy="665695"/>
          </a:xfrm>
        </p:spPr>
        <p:txBody>
          <a:bodyPr/>
          <a:lstStyle/>
          <a:p>
            <a:r>
              <a:rPr lang="en-DE" b="1" dirty="0"/>
              <a:t>Support for Health Products of Multiple Disciplines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5808C8-54D1-157B-5C1F-08562ACBD3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798AC2-4785-4220-B647-5F445BCFEB0B}" type="slidenum">
              <a:rPr lang="de-DE" smtClean="0"/>
              <a:t>6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588E7B-2638-B62B-A12C-4AF93D6486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217"/>
          <a:stretch/>
        </p:blipFill>
        <p:spPr>
          <a:xfrm>
            <a:off x="6207555" y="497457"/>
            <a:ext cx="5208620" cy="5431855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3237640B-1E30-BAB9-E767-2FB1AE29F0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de-DE" sz="1200" b="1" dirty="0" err="1">
                <a:solidFill>
                  <a:schemeClr val="accent2"/>
                </a:solidFill>
              </a:rPr>
              <a:t>Tefhealth.eu</a:t>
            </a:r>
            <a:endParaRPr lang="de-DE" sz="1200" b="1" dirty="0">
              <a:solidFill>
                <a:schemeClr val="accent2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5785439-B814-222D-A712-A45D46E0286B}"/>
              </a:ext>
            </a:extLst>
          </p:cNvPr>
          <p:cNvSpPr/>
          <p:nvPr/>
        </p:nvSpPr>
        <p:spPr>
          <a:xfrm>
            <a:off x="2060147" y="713546"/>
            <a:ext cx="3924300" cy="1041400"/>
          </a:xfrm>
          <a:prstGeom prst="roundRect">
            <a:avLst/>
          </a:prstGeom>
          <a:solidFill>
            <a:srgbClr val="810E7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2400" dirty="0"/>
              <a:t>Service Offerings</a:t>
            </a:r>
          </a:p>
          <a:p>
            <a:pPr algn="ctr"/>
            <a:r>
              <a:rPr lang="en-DE" sz="3000" b="1" dirty="0"/>
              <a:t>360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A557104-3308-0FC7-3FDE-A05F11767F75}"/>
              </a:ext>
            </a:extLst>
          </p:cNvPr>
          <p:cNvSpPr/>
          <p:nvPr/>
        </p:nvSpPr>
        <p:spPr>
          <a:xfrm>
            <a:off x="2076450" y="1863104"/>
            <a:ext cx="3924300" cy="1041400"/>
          </a:xfrm>
          <a:prstGeom prst="roundRect">
            <a:avLst/>
          </a:prstGeom>
          <a:solidFill>
            <a:srgbClr val="810E7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2400" dirty="0"/>
              <a:t>Contracted Services</a:t>
            </a:r>
          </a:p>
          <a:p>
            <a:pPr algn="ctr"/>
            <a:r>
              <a:rPr lang="en-DE" sz="3000" b="1" dirty="0"/>
              <a:t>68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3CCF700-3034-1566-C3F6-45343E0B9423}"/>
              </a:ext>
            </a:extLst>
          </p:cNvPr>
          <p:cNvSpPr/>
          <p:nvPr/>
        </p:nvSpPr>
        <p:spPr>
          <a:xfrm>
            <a:off x="2060147" y="3000982"/>
            <a:ext cx="3924300" cy="1041400"/>
          </a:xfrm>
          <a:prstGeom prst="roundRect">
            <a:avLst/>
          </a:prstGeom>
          <a:solidFill>
            <a:srgbClr val="810E7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2400" dirty="0"/>
              <a:t>CE Marking</a:t>
            </a:r>
          </a:p>
          <a:p>
            <a:pPr algn="ctr"/>
            <a:r>
              <a:rPr lang="en-DE" sz="1000" dirty="0"/>
              <a:t>(at service start)</a:t>
            </a:r>
          </a:p>
          <a:p>
            <a:pPr algn="ctr"/>
            <a:r>
              <a:rPr lang="en-DE" sz="3000" b="1" dirty="0"/>
              <a:t>30%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C08B205-A398-A4F0-DDEC-6D685CA1ED3C}"/>
              </a:ext>
            </a:extLst>
          </p:cNvPr>
          <p:cNvSpPr/>
          <p:nvPr/>
        </p:nvSpPr>
        <p:spPr>
          <a:xfrm>
            <a:off x="2076450" y="4157966"/>
            <a:ext cx="3924300" cy="1041400"/>
          </a:xfrm>
          <a:prstGeom prst="roundRect">
            <a:avLst/>
          </a:prstGeom>
          <a:solidFill>
            <a:srgbClr val="810E7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2400" dirty="0"/>
              <a:t>SMEs </a:t>
            </a:r>
          </a:p>
          <a:p>
            <a:pPr algn="ctr"/>
            <a:r>
              <a:rPr lang="en-DE" sz="1000" dirty="0"/>
              <a:t>(served companies)</a:t>
            </a:r>
          </a:p>
          <a:p>
            <a:pPr algn="ctr"/>
            <a:r>
              <a:rPr lang="en-DE" sz="3000" b="1" dirty="0"/>
              <a:t>88%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F1160E9-CA95-F28C-FF4B-E29735E85244}"/>
              </a:ext>
            </a:extLst>
          </p:cNvPr>
          <p:cNvSpPr/>
          <p:nvPr/>
        </p:nvSpPr>
        <p:spPr>
          <a:xfrm>
            <a:off x="2076450" y="5314950"/>
            <a:ext cx="3924300" cy="1041400"/>
          </a:xfrm>
          <a:prstGeom prst="roundRect">
            <a:avLst/>
          </a:prstGeom>
          <a:solidFill>
            <a:srgbClr val="810E7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2400" dirty="0"/>
              <a:t>Cross-Member State </a:t>
            </a:r>
          </a:p>
          <a:p>
            <a:pPr algn="ctr"/>
            <a:r>
              <a:rPr lang="en-DE" sz="1000" dirty="0"/>
              <a:t>(service provider and customer MS differ)</a:t>
            </a:r>
          </a:p>
          <a:p>
            <a:pPr algn="ctr"/>
            <a:r>
              <a:rPr lang="en-DE" sz="3000" b="1" dirty="0"/>
              <a:t>33%</a:t>
            </a:r>
          </a:p>
        </p:txBody>
      </p:sp>
    </p:spTree>
    <p:extLst>
      <p:ext uri="{BB962C8B-B14F-4D97-AF65-F5344CB8AC3E}">
        <p14:creationId xmlns:p14="http://schemas.microsoft.com/office/powerpoint/2010/main" val="3034680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9DE678-4348-5128-DF9E-9A1722AA6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852EC9-36F5-C8B4-298C-6EF9209E1F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798AC2-4785-4220-B647-5F445BCFEB0B}" type="slidenum">
              <a:rPr lang="de-DE" smtClean="0"/>
              <a:t>7</a:t>
            </a:fld>
            <a:endParaRPr lang="de-DE"/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C016F7B-D034-6017-1E46-9B471A2DC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071" y="443365"/>
            <a:ext cx="2555488" cy="627811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19DEA47F-9D87-8B2B-CEAE-A961DEB3C4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812" y="332847"/>
            <a:ext cx="2861713" cy="6492244"/>
          </a:xfrm>
          <a:prstGeom prst="rect">
            <a:avLst/>
          </a:prstGeom>
        </p:spPr>
      </p:pic>
      <p:pic>
        <p:nvPicPr>
          <p:cNvPr id="13" name="Picture 12" descr="A screenshot of a phone&#10;&#10;AI-generated content may be incorrect.">
            <a:extLst>
              <a:ext uri="{FF2B5EF4-FFF2-40B4-BE49-F238E27FC236}">
                <a16:creationId xmlns:a16="http://schemas.microsoft.com/office/drawing/2014/main" id="{F0148C4F-9A2B-2E64-0C1C-C1EDB9E2D4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42" y="472823"/>
            <a:ext cx="3223718" cy="627811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A045D86-E6B8-42E5-7B71-61AD9A51F46C}"/>
              </a:ext>
            </a:extLst>
          </p:cNvPr>
          <p:cNvSpPr txBox="1">
            <a:spLocks/>
          </p:cNvSpPr>
          <p:nvPr/>
        </p:nvSpPr>
        <p:spPr>
          <a:xfrm>
            <a:off x="1934660" y="0"/>
            <a:ext cx="10515600" cy="665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DE" b="1" dirty="0"/>
              <a:t>Success stories</a:t>
            </a:r>
          </a:p>
        </p:txBody>
      </p:sp>
    </p:spTree>
    <p:extLst>
      <p:ext uri="{BB962C8B-B14F-4D97-AF65-F5344CB8AC3E}">
        <p14:creationId xmlns:p14="http://schemas.microsoft.com/office/powerpoint/2010/main" val="513568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21DBF1-45AA-EB8D-79F7-7B52B964F18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7EF85-93C8-45D9-F4A2-33F854D530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207B8D-8978-D209-48DE-97E00D4C0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798AC2-4785-4220-B647-5F445BCFEB0B}" type="slidenum">
              <a:rPr lang="de-DE" smtClean="0"/>
              <a:t>8</a:t>
            </a:fld>
            <a:endParaRPr lang="de-DE"/>
          </a:p>
        </p:txBody>
      </p:sp>
      <p:sp>
        <p:nvSpPr>
          <p:cNvPr id="6" name="Titel 12">
            <a:extLst>
              <a:ext uri="{FF2B5EF4-FFF2-40B4-BE49-F238E27FC236}">
                <a16:creationId xmlns:a16="http://schemas.microsoft.com/office/drawing/2014/main" id="{309BCE5A-2057-BC30-63DF-CBE2C3A2A745}"/>
              </a:ext>
            </a:extLst>
          </p:cNvPr>
          <p:cNvSpPr>
            <a:spLocks noGrp="1"/>
          </p:cNvSpPr>
          <p:nvPr/>
        </p:nvSpPr>
        <p:spPr>
          <a:xfrm>
            <a:off x="2209447" y="215866"/>
            <a:ext cx="5063738" cy="40790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3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Sandbox Hospital</a:t>
            </a:r>
          </a:p>
        </p:txBody>
      </p:sp>
      <p:pic>
        <p:nvPicPr>
          <p:cNvPr id="7" name="Grafik 5">
            <a:extLst>
              <a:ext uri="{FF2B5EF4-FFF2-40B4-BE49-F238E27FC236}">
                <a16:creationId xmlns:a16="http://schemas.microsoft.com/office/drawing/2014/main" id="{0D3F099C-E549-BDFC-CEE3-F9CB1D9924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52" t="29082" r="24289" b="18723"/>
          <a:stretch/>
        </p:blipFill>
        <p:spPr>
          <a:xfrm>
            <a:off x="2186971" y="3468485"/>
            <a:ext cx="2554345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4D9B"/>
            </a:solidFill>
            <a:miter lim="800000"/>
          </a:ln>
          <a:effectLst/>
        </p:spPr>
      </p:pic>
      <p:pic>
        <p:nvPicPr>
          <p:cNvPr id="8" name="Grafik 6">
            <a:extLst>
              <a:ext uri="{FF2B5EF4-FFF2-40B4-BE49-F238E27FC236}">
                <a16:creationId xmlns:a16="http://schemas.microsoft.com/office/drawing/2014/main" id="{B7F82BFF-6360-C53B-85C1-09AA5E7DFD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" t="883" r="10740" b="603"/>
          <a:stretch/>
        </p:blipFill>
        <p:spPr>
          <a:xfrm>
            <a:off x="4741316" y="3468485"/>
            <a:ext cx="2909438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4D9B"/>
            </a:solidFill>
            <a:miter lim="800000"/>
          </a:ln>
          <a:effectLst/>
        </p:spPr>
      </p:pic>
      <p:pic>
        <p:nvPicPr>
          <p:cNvPr id="9" name="Grafik 10" descr="Ein Bild, das Wand, Person, Text, Kleidung enthält.&#10;&#10;Automatisch generierte Beschreibung">
            <a:extLst>
              <a:ext uri="{FF2B5EF4-FFF2-40B4-BE49-F238E27FC236}">
                <a16:creationId xmlns:a16="http://schemas.microsoft.com/office/drawing/2014/main" id="{FD9354F2-E73A-531C-B624-C355B41155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" t="18762" r="6461"/>
          <a:stretch/>
        </p:blipFill>
        <p:spPr>
          <a:xfrm>
            <a:off x="7743145" y="3468485"/>
            <a:ext cx="211617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4D9B"/>
            </a:solidFill>
            <a:miter lim="800000"/>
          </a:ln>
          <a:effectLst/>
        </p:spPr>
      </p:pic>
      <p:pic>
        <p:nvPicPr>
          <p:cNvPr id="10" name="Grafik 7" descr="Ein Bild, das Zimmer, Szene, Krankenhauszimmer, Im Haus enthält.&#10;&#10;Automatisch generierte Beschreibung">
            <a:extLst>
              <a:ext uri="{FF2B5EF4-FFF2-40B4-BE49-F238E27FC236}">
                <a16:creationId xmlns:a16="http://schemas.microsoft.com/office/drawing/2014/main" id="{6C7FD5D6-51F1-11CA-223E-EFEC2D3B47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4" b="13370"/>
          <a:stretch/>
        </p:blipFill>
        <p:spPr>
          <a:xfrm>
            <a:off x="78264" y="3468485"/>
            <a:ext cx="2105349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4D9B"/>
            </a:solidFill>
            <a:miter lim="800000"/>
          </a:ln>
          <a:effectLst/>
        </p:spPr>
      </p:pic>
      <p:pic>
        <p:nvPicPr>
          <p:cNvPr id="11" name="Grafik 13" descr="Ein Bild, das Text, Im Haus enthält.&#10;&#10;Automatisch generierte Beschreibung">
            <a:extLst>
              <a:ext uri="{FF2B5EF4-FFF2-40B4-BE49-F238E27FC236}">
                <a16:creationId xmlns:a16="http://schemas.microsoft.com/office/drawing/2014/main" id="{82DC8FBC-706F-751B-3B08-72B4E03404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2" r="18555"/>
          <a:stretch/>
        </p:blipFill>
        <p:spPr>
          <a:xfrm>
            <a:off x="9914397" y="3468485"/>
            <a:ext cx="2199338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4D9B"/>
            </a:solidFill>
            <a:miter lim="800000"/>
          </a:ln>
          <a:effectLst/>
        </p:spPr>
      </p:pic>
      <p:pic>
        <p:nvPicPr>
          <p:cNvPr id="12" name="Grafik 18">
            <a:extLst>
              <a:ext uri="{FF2B5EF4-FFF2-40B4-BE49-F238E27FC236}">
                <a16:creationId xmlns:a16="http://schemas.microsoft.com/office/drawing/2014/main" id="{D2490E15-74DE-1E85-B8D1-2A474C992B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9" t="13027" r="3341" b="23043"/>
          <a:stretch>
            <a:fillRect/>
          </a:stretch>
        </p:blipFill>
        <p:spPr>
          <a:xfrm rot="5400000">
            <a:off x="5781432" y="1218999"/>
            <a:ext cx="2479994" cy="1859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4D9B"/>
            </a:solidFill>
            <a:miter lim="800000"/>
          </a:ln>
          <a:effectLst/>
        </p:spPr>
      </p:pic>
      <p:pic>
        <p:nvPicPr>
          <p:cNvPr id="13" name="Grafik 8" descr="Ein Bild, das Text, Im Haus, Computermonitor, Computer enthält.&#10;&#10;Automatisch generierte Beschreibung">
            <a:extLst>
              <a:ext uri="{FF2B5EF4-FFF2-40B4-BE49-F238E27FC236}">
                <a16:creationId xmlns:a16="http://schemas.microsoft.com/office/drawing/2014/main" id="{482F7B22-8C42-D6F7-9A1D-D7235690AB2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" r="5073"/>
          <a:stretch/>
        </p:blipFill>
        <p:spPr>
          <a:xfrm>
            <a:off x="2936948" y="909000"/>
            <a:ext cx="3082852" cy="2478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4D9B"/>
            </a:solidFill>
            <a:miter lim="800000"/>
          </a:ln>
          <a:effectLst/>
        </p:spPr>
      </p:pic>
      <p:pic>
        <p:nvPicPr>
          <p:cNvPr id="14" name="Grafik 17" descr="Ein Bild, das Kleidung, Person, Im Haus, Stuhl enthält.&#10;&#10;Automatisch generierte Beschreibung">
            <a:extLst>
              <a:ext uri="{FF2B5EF4-FFF2-40B4-BE49-F238E27FC236}">
                <a16:creationId xmlns:a16="http://schemas.microsoft.com/office/drawing/2014/main" id="{55290FC0-9D9C-9E80-2DD1-5F109EB9F3F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8" t="9784" r="4640" b="247"/>
          <a:stretch/>
        </p:blipFill>
        <p:spPr>
          <a:xfrm>
            <a:off x="8036499" y="909000"/>
            <a:ext cx="2157667" cy="2481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4D9B"/>
            </a:solidFill>
            <a:miter lim="800000"/>
          </a:ln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3F52DE-1F92-5C62-59F1-8AB9F410C4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71"/>
          <a:stretch/>
        </p:blipFill>
        <p:spPr bwMode="auto">
          <a:xfrm>
            <a:off x="78264" y="908999"/>
            <a:ext cx="2799554" cy="2478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4D9B"/>
            </a:solidFill>
            <a:miter lim="800000"/>
          </a:ln>
          <a:effectLst/>
        </p:spPr>
      </p:pic>
      <p:pic>
        <p:nvPicPr>
          <p:cNvPr id="16" name="Grafik 3" descr="Ein Bild, das Person, medizinische Ausrüstung, Im Haus, Blau enthält.&#10;&#10;Automatisch generierte Beschreibung">
            <a:extLst>
              <a:ext uri="{FF2B5EF4-FFF2-40B4-BE49-F238E27FC236}">
                <a16:creationId xmlns:a16="http://schemas.microsoft.com/office/drawing/2014/main" id="{160B83A6-6FD4-622D-BBEC-D44C0E96164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"/>
          <a:stretch/>
        </p:blipFill>
        <p:spPr>
          <a:xfrm rot="5400000">
            <a:off x="9931176" y="1211485"/>
            <a:ext cx="2485041" cy="1880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4D9B"/>
            </a:solidFill>
            <a:miter lim="800000"/>
          </a:ln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DAD026-6E8A-626E-9BEA-8F92DDB7BB5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86582" y="6115050"/>
            <a:ext cx="510540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551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DCAEBA-11D8-1F87-9087-BEB34DE458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D8D18-8769-767C-BDE9-9992522D74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49C704-25B5-AF21-85B3-65E3A1B69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3870CE-105E-616F-A6D6-F42EBCD6B3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798AC2-4785-4220-B647-5F445BCFEB0B}" type="slidenum">
              <a:rPr lang="de-DE" smtClean="0"/>
              <a:t>9</a:t>
            </a:fld>
            <a:endParaRPr lang="de-DE"/>
          </a:p>
        </p:txBody>
      </p:sp>
      <p:pic>
        <p:nvPicPr>
          <p:cNvPr id="6" name="TEFPortal-ApplicationFasttrack">
            <a:hlinkClick r:id="" action="ppaction://media"/>
            <a:extLst>
              <a:ext uri="{FF2B5EF4-FFF2-40B4-BE49-F238E27FC236}">
                <a16:creationId xmlns:a16="http://schemas.microsoft.com/office/drawing/2014/main" id="{5E16C40A-8B7B-D36C-25C1-F9D9E73E6A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" y="4763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71718D-78AE-CA1D-A2FD-0C0E1E1C5EAB}"/>
              </a:ext>
            </a:extLst>
          </p:cNvPr>
          <p:cNvSpPr txBox="1"/>
          <p:nvPr/>
        </p:nvSpPr>
        <p:spPr>
          <a:xfrm>
            <a:off x="3138616" y="-21253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4A4921-2081-FD4B-E53C-B0522B3C000B}"/>
              </a:ext>
            </a:extLst>
          </p:cNvPr>
          <p:cNvSpPr txBox="1"/>
          <p:nvPr/>
        </p:nvSpPr>
        <p:spPr>
          <a:xfrm>
            <a:off x="6350" y="561538"/>
            <a:ext cx="408810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3600" b="1" dirty="0"/>
              <a:t>Guide for Applicants</a:t>
            </a:r>
            <a:endParaRPr lang="en-DE" sz="3600" b="1" dirty="0"/>
          </a:p>
        </p:txBody>
      </p:sp>
    </p:spTree>
    <p:extLst>
      <p:ext uri="{BB962C8B-B14F-4D97-AF65-F5344CB8AC3E}">
        <p14:creationId xmlns:p14="http://schemas.microsoft.com/office/powerpoint/2010/main" val="199263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Custom 3">
      <a:dk1>
        <a:srgbClr val="44505F"/>
      </a:dk1>
      <a:lt1>
        <a:srgbClr val="FFFFFF"/>
      </a:lt1>
      <a:dk2>
        <a:srgbClr val="7C838F"/>
      </a:dk2>
      <a:lt2>
        <a:srgbClr val="C7CACF"/>
      </a:lt2>
      <a:accent1>
        <a:srgbClr val="2A303B"/>
      </a:accent1>
      <a:accent2>
        <a:srgbClr val="44505F"/>
      </a:accent2>
      <a:accent3>
        <a:srgbClr val="7C838F"/>
      </a:accent3>
      <a:accent4>
        <a:srgbClr val="C7CACF"/>
      </a:accent4>
      <a:accent5>
        <a:srgbClr val="ECEDEF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7a69850-661c-42fc-92a1-55f556f873ff">
      <Terms xmlns="http://schemas.microsoft.com/office/infopath/2007/PartnerControls"/>
    </lcf76f155ced4ddcb4097134ff3c332f>
    <TaxCatchAll xmlns="e36b70ff-b1f4-4cff-a705-48dcdacaaef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FC94BEC04A3443879770232C5F2D63" ma:contentTypeVersion="14" ma:contentTypeDescription="Create a new document." ma:contentTypeScope="" ma:versionID="20a6bade3cf152f2dcb583ba934e9a04">
  <xsd:schema xmlns:xsd="http://www.w3.org/2001/XMLSchema" xmlns:xs="http://www.w3.org/2001/XMLSchema" xmlns:p="http://schemas.microsoft.com/office/2006/metadata/properties" xmlns:ns2="87a69850-661c-42fc-92a1-55f556f873ff" xmlns:ns3="e36b70ff-b1f4-4cff-a705-48dcdacaaefc" targetNamespace="http://schemas.microsoft.com/office/2006/metadata/properties" ma:root="true" ma:fieldsID="d415e4a366658196b216921d0a93ca85" ns2:_="" ns3:_="">
    <xsd:import namespace="87a69850-661c-42fc-92a1-55f556f873ff"/>
    <xsd:import namespace="e36b70ff-b1f4-4cff-a705-48dcdacaae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a69850-661c-42fc-92a1-55f556f873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9fa98f0a-f547-4eed-b884-85c87cd8416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6b70ff-b1f4-4cff-a705-48dcdacaaefc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a736a4c3-1808-41dc-a4ab-f0aa65eeaa86}" ma:internalName="TaxCatchAll" ma:showField="CatchAllData" ma:web="e36b70ff-b1f4-4cff-a705-48dcdacaae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23101C6-563F-437A-BAE9-CB2110FC0F2A}">
  <ds:schemaRefs>
    <ds:schemaRef ds:uri="http://purl.org/dc/dcmitype/"/>
    <ds:schemaRef ds:uri="http://purl.org/dc/terms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e36b70ff-b1f4-4cff-a705-48dcdacaaefc"/>
    <ds:schemaRef ds:uri="87a69850-661c-42fc-92a1-55f556f873ff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E451794-0681-4FEB-AB7B-C479048A06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a69850-661c-42fc-92a1-55f556f873ff"/>
    <ds:schemaRef ds:uri="e36b70ff-b1f4-4cff-a705-48dcdacaae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67F7A0C-F4AD-4FCC-BEFA-7A11F94312F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19521</TotalTime>
  <Words>215</Words>
  <Application>Microsoft Office PowerPoint</Application>
  <PresentationFormat>Widescreen</PresentationFormat>
  <Paragraphs>89</Paragraphs>
  <Slides>10</Slides>
  <Notes>9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5" baseType="lpstr">
      <vt:lpstr>Aptos</vt:lpstr>
      <vt:lpstr>Arial</vt:lpstr>
      <vt:lpstr>Calibri</vt:lpstr>
      <vt:lpstr>Calibri Light</vt:lpstr>
      <vt:lpstr>Office</vt:lpstr>
      <vt:lpstr>EU Testing and Experimentation Facility for Health AI and Robotics (TEF-Health)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Ricardo Pires</dc:creator>
  <cp:lastModifiedBy>Niccolò Zazzeri</cp:lastModifiedBy>
  <cp:revision>2122</cp:revision>
  <dcterms:created xsi:type="dcterms:W3CDTF">2024-07-24T13:34:25Z</dcterms:created>
  <dcterms:modified xsi:type="dcterms:W3CDTF">2025-12-04T14:30:25Z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0x01010041FC94BEC04A3443879770232C5F2D63</vt:lpwstr>
  </property>
  <property fmtid="{D5CDD505-2E9C-101B-9397-08002B2CF9AE}" pid="3" name="MediaServiceImageTags">
    <vt:lpwstr/>
  </property>
  <property fmtid="{D5CDD505-2E9C-101B-9397-08002B2CF9AE}" pid="4" name="_MarkAsFinal">
    <vt:bool>true</vt:bool>
  </property>
</Properties>
</file>